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018" r:id="rId1"/>
  </p:sldMasterIdLst>
  <p:notesMasterIdLst>
    <p:notesMasterId r:id="rId41"/>
  </p:notesMasterIdLst>
  <p:handoutMasterIdLst>
    <p:handoutMasterId r:id="rId42"/>
  </p:handoutMasterIdLst>
  <p:sldIdLst>
    <p:sldId id="305" r:id="rId2"/>
    <p:sldId id="306" r:id="rId3"/>
    <p:sldId id="307" r:id="rId4"/>
    <p:sldId id="308" r:id="rId5"/>
    <p:sldId id="379" r:id="rId6"/>
    <p:sldId id="347" r:id="rId7"/>
    <p:sldId id="366" r:id="rId8"/>
    <p:sldId id="367" r:id="rId9"/>
    <p:sldId id="368" r:id="rId10"/>
    <p:sldId id="310" r:id="rId11"/>
    <p:sldId id="352" r:id="rId12"/>
    <p:sldId id="353" r:id="rId13"/>
    <p:sldId id="349" r:id="rId14"/>
    <p:sldId id="358" r:id="rId15"/>
    <p:sldId id="344" r:id="rId16"/>
    <p:sldId id="324" r:id="rId17"/>
    <p:sldId id="336" r:id="rId18"/>
    <p:sldId id="337" r:id="rId19"/>
    <p:sldId id="338" r:id="rId20"/>
    <p:sldId id="370" r:id="rId21"/>
    <p:sldId id="334" r:id="rId22"/>
    <p:sldId id="372" r:id="rId23"/>
    <p:sldId id="341" r:id="rId24"/>
    <p:sldId id="360" r:id="rId25"/>
    <p:sldId id="373" r:id="rId26"/>
    <p:sldId id="361" r:id="rId27"/>
    <p:sldId id="362" r:id="rId28"/>
    <p:sldId id="371" r:id="rId29"/>
    <p:sldId id="363" r:id="rId30"/>
    <p:sldId id="374" r:id="rId31"/>
    <p:sldId id="380" r:id="rId32"/>
    <p:sldId id="364" r:id="rId33"/>
    <p:sldId id="377" r:id="rId34"/>
    <p:sldId id="365" r:id="rId35"/>
    <p:sldId id="375" r:id="rId36"/>
    <p:sldId id="355" r:id="rId37"/>
    <p:sldId id="381" r:id="rId38"/>
    <p:sldId id="335" r:id="rId39"/>
    <p:sldId id="357" r:id="rId40"/>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066BFD-919E-B385-7ECC-AA5473AA6950}" v="115" dt="2019-07-10T03:20:57.9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gnes Ng [ITU]" userId="S::pfagnes@cpce-polyu.edu.hk::a2ed1173-3c44-4f25-9042-f1819f8d48ec" providerId="AD" clId="Web-{90066BFD-919E-B385-7ECC-AA5473AA6950}"/>
    <pc:docChg chg="modSld sldOrd">
      <pc:chgData name="Agnes Ng [ITU]" userId="S::pfagnes@cpce-polyu.edu.hk::a2ed1173-3c44-4f25-9042-f1819f8d48ec" providerId="AD" clId="Web-{90066BFD-919E-B385-7ECC-AA5473AA6950}" dt="2019-07-10T03:25:10.561" v="119"/>
      <pc:docMkLst>
        <pc:docMk/>
      </pc:docMkLst>
      <pc:sldChg chg="modSp">
        <pc:chgData name="Agnes Ng [ITU]" userId="S::pfagnes@cpce-polyu.edu.hk::a2ed1173-3c44-4f25-9042-f1819f8d48ec" providerId="AD" clId="Web-{90066BFD-919E-B385-7ECC-AA5473AA6950}" dt="2019-07-10T03:16:35.606" v="100" actId="20577"/>
        <pc:sldMkLst>
          <pc:docMk/>
          <pc:sldMk cId="0" sldId="308"/>
        </pc:sldMkLst>
        <pc:spChg chg="mod">
          <ac:chgData name="Agnes Ng [ITU]" userId="S::pfagnes@cpce-polyu.edu.hk::a2ed1173-3c44-4f25-9042-f1819f8d48ec" providerId="AD" clId="Web-{90066BFD-919E-B385-7ECC-AA5473AA6950}" dt="2019-07-10T03:16:35.606" v="100" actId="20577"/>
          <ac:spMkLst>
            <pc:docMk/>
            <pc:sldMk cId="0" sldId="308"/>
            <ac:spMk id="13316" creationId="{4339C6D4-BC17-4F6D-A9B4-8828007671DB}"/>
          </ac:spMkLst>
        </pc:spChg>
      </pc:sldChg>
      <pc:sldChg chg="modSp">
        <pc:chgData name="Agnes Ng [ITU]" userId="S::pfagnes@cpce-polyu.edu.hk::a2ed1173-3c44-4f25-9042-f1819f8d48ec" providerId="AD" clId="Web-{90066BFD-919E-B385-7ECC-AA5473AA6950}" dt="2019-07-10T03:17:46.138" v="103" actId="20577"/>
        <pc:sldMkLst>
          <pc:docMk/>
          <pc:sldMk cId="0" sldId="324"/>
        </pc:sldMkLst>
        <pc:spChg chg="mod">
          <ac:chgData name="Agnes Ng [ITU]" userId="S::pfagnes@cpce-polyu.edu.hk::a2ed1173-3c44-4f25-9042-f1819f8d48ec" providerId="AD" clId="Web-{90066BFD-919E-B385-7ECC-AA5473AA6950}" dt="2019-07-10T03:17:46.138" v="103" actId="20577"/>
          <ac:spMkLst>
            <pc:docMk/>
            <pc:sldMk cId="0" sldId="324"/>
            <ac:spMk id="26627" creationId="{5BF7D602-7D2C-4B91-9DBF-81CC1076211F}"/>
          </ac:spMkLst>
        </pc:spChg>
      </pc:sldChg>
      <pc:sldChg chg="modSp">
        <pc:chgData name="Agnes Ng [ITU]" userId="S::pfagnes@cpce-polyu.edu.hk::a2ed1173-3c44-4f25-9042-f1819f8d48ec" providerId="AD" clId="Web-{90066BFD-919E-B385-7ECC-AA5473AA6950}" dt="2019-07-10T03:18:40.294" v="108" actId="20577"/>
        <pc:sldMkLst>
          <pc:docMk/>
          <pc:sldMk cId="0" sldId="336"/>
        </pc:sldMkLst>
        <pc:spChg chg="mod">
          <ac:chgData name="Agnes Ng [ITU]" userId="S::pfagnes@cpce-polyu.edu.hk::a2ed1173-3c44-4f25-9042-f1819f8d48ec" providerId="AD" clId="Web-{90066BFD-919E-B385-7ECC-AA5473AA6950}" dt="2019-07-10T03:18:40.294" v="108" actId="20577"/>
          <ac:spMkLst>
            <pc:docMk/>
            <pc:sldMk cId="0" sldId="336"/>
            <ac:spMk id="23554" creationId="{79539362-BE95-44EF-8D35-3B8CD2F57D10}"/>
          </ac:spMkLst>
        </pc:spChg>
      </pc:sldChg>
      <pc:sldChg chg="modSp">
        <pc:chgData name="Agnes Ng [ITU]" userId="S::pfagnes@cpce-polyu.edu.hk::a2ed1173-3c44-4f25-9042-f1819f8d48ec" providerId="AD" clId="Web-{90066BFD-919E-B385-7ECC-AA5473AA6950}" dt="2019-07-10T03:18:50.341" v="111" actId="20577"/>
        <pc:sldMkLst>
          <pc:docMk/>
          <pc:sldMk cId="0" sldId="337"/>
        </pc:sldMkLst>
        <pc:spChg chg="mod">
          <ac:chgData name="Agnes Ng [ITU]" userId="S::pfagnes@cpce-polyu.edu.hk::a2ed1173-3c44-4f25-9042-f1819f8d48ec" providerId="AD" clId="Web-{90066BFD-919E-B385-7ECC-AA5473AA6950}" dt="2019-07-10T03:18:50.341" v="111" actId="20577"/>
          <ac:spMkLst>
            <pc:docMk/>
            <pc:sldMk cId="0" sldId="337"/>
            <ac:spMk id="24578" creationId="{6125C3E4-FF5B-4935-92C0-A820B3BCA47F}"/>
          </ac:spMkLst>
        </pc:spChg>
      </pc:sldChg>
      <pc:sldChg chg="modSp">
        <pc:chgData name="Agnes Ng [ITU]" userId="S::pfagnes@cpce-polyu.edu.hk::a2ed1173-3c44-4f25-9042-f1819f8d48ec" providerId="AD" clId="Web-{90066BFD-919E-B385-7ECC-AA5473AA6950}" dt="2019-07-10T03:11:37.699" v="99" actId="14100"/>
        <pc:sldMkLst>
          <pc:docMk/>
          <pc:sldMk cId="0" sldId="341"/>
        </pc:sldMkLst>
        <pc:spChg chg="mod">
          <ac:chgData name="Agnes Ng [ITU]" userId="S::pfagnes@cpce-polyu.edu.hk::a2ed1173-3c44-4f25-9042-f1819f8d48ec" providerId="AD" clId="Web-{90066BFD-919E-B385-7ECC-AA5473AA6950}" dt="2019-07-10T03:11:37.699" v="99" actId="14100"/>
          <ac:spMkLst>
            <pc:docMk/>
            <pc:sldMk cId="0" sldId="341"/>
            <ac:spMk id="33795" creationId="{5BA29E68-AB47-47BD-B6A4-ADB547D2281F}"/>
          </ac:spMkLst>
        </pc:spChg>
        <pc:graphicFrameChg chg="mod modGraphic">
          <ac:chgData name="Agnes Ng [ITU]" userId="S::pfagnes@cpce-polyu.edu.hk::a2ed1173-3c44-4f25-9042-f1819f8d48ec" providerId="AD" clId="Web-{90066BFD-919E-B385-7ECC-AA5473AA6950}" dt="2019-07-10T03:11:24.543" v="97"/>
          <ac:graphicFrameMkLst>
            <pc:docMk/>
            <pc:sldMk cId="0" sldId="341"/>
            <ac:graphicFrameMk id="5" creationId="{79D8626D-A3AD-46CD-944B-C2ADE97E95A4}"/>
          </ac:graphicFrameMkLst>
        </pc:graphicFrameChg>
        <pc:picChg chg="mod">
          <ac:chgData name="Agnes Ng [ITU]" userId="S::pfagnes@cpce-polyu.edu.hk::a2ed1173-3c44-4f25-9042-f1819f8d48ec" providerId="AD" clId="Web-{90066BFD-919E-B385-7ECC-AA5473AA6950}" dt="2019-07-10T03:11:32.402" v="98" actId="1076"/>
          <ac:picMkLst>
            <pc:docMk/>
            <pc:sldMk cId="0" sldId="341"/>
            <ac:picMk id="32772" creationId="{30E24A66-35CF-4A02-980C-A5855308C6D8}"/>
          </ac:picMkLst>
        </pc:picChg>
      </pc:sldChg>
      <pc:sldChg chg="modSp">
        <pc:chgData name="Agnes Ng [ITU]" userId="S::pfagnes@cpce-polyu.edu.hk::a2ed1173-3c44-4f25-9042-f1819f8d48ec" providerId="AD" clId="Web-{90066BFD-919E-B385-7ECC-AA5473AA6950}" dt="2019-07-10T03:20:55.701" v="116" actId="20577"/>
        <pc:sldMkLst>
          <pc:docMk/>
          <pc:sldMk cId="0" sldId="362"/>
        </pc:sldMkLst>
        <pc:spChg chg="mod">
          <ac:chgData name="Agnes Ng [ITU]" userId="S::pfagnes@cpce-polyu.edu.hk::a2ed1173-3c44-4f25-9042-f1819f8d48ec" providerId="AD" clId="Web-{90066BFD-919E-B385-7ECC-AA5473AA6950}" dt="2019-07-10T03:20:55.701" v="116" actId="20577"/>
          <ac:spMkLst>
            <pc:docMk/>
            <pc:sldMk cId="0" sldId="362"/>
            <ac:spMk id="37891" creationId="{8101F19C-E3D6-48FB-B61E-FC12A2783FB3}"/>
          </ac:spMkLst>
        </pc:spChg>
      </pc:sldChg>
      <pc:sldChg chg="ord">
        <pc:chgData name="Agnes Ng [ITU]" userId="S::pfagnes@cpce-polyu.edu.hk::a2ed1173-3c44-4f25-9042-f1819f8d48ec" providerId="AD" clId="Web-{90066BFD-919E-B385-7ECC-AA5473AA6950}" dt="2019-07-10T03:25:10.561" v="119"/>
        <pc:sldMkLst>
          <pc:docMk/>
          <pc:sldMk cId="162099236" sldId="381"/>
        </pc:sldMkLst>
      </pc:sldChg>
    </pc:docChg>
  </pc:docChgLst>
  <pc:docChgLst>
    <pc:chgData name="Guest User" userId="S::urn:spo:anon#5bbd806ba0151d19cb8ce3d496092bb01164682b91bcc4c490e8567a61760d05::" providerId="AD" clId="Web-{234D5960-283B-0AD9-2D7C-8426F1001B12}"/>
    <pc:docChg chg="modSld">
      <pc:chgData name="Guest User" userId="S::urn:spo:anon#5bbd806ba0151d19cb8ce3d496092bb01164682b91bcc4c490e8567a61760d05::" providerId="AD" clId="Web-{234D5960-283B-0AD9-2D7C-8426F1001B12}" dt="2019-07-11T02:04:28.697" v="2" actId="20577"/>
      <pc:docMkLst>
        <pc:docMk/>
      </pc:docMkLst>
      <pc:sldChg chg="modSp">
        <pc:chgData name="Guest User" userId="S::urn:spo:anon#5bbd806ba0151d19cb8ce3d496092bb01164682b91bcc4c490e8567a61760d05::" providerId="AD" clId="Web-{234D5960-283B-0AD9-2D7C-8426F1001B12}" dt="2019-07-11T02:04:28.697" v="2" actId="20577"/>
        <pc:sldMkLst>
          <pc:docMk/>
          <pc:sldMk cId="162099236" sldId="381"/>
        </pc:sldMkLst>
        <pc:spChg chg="mod">
          <ac:chgData name="Guest User" userId="S::urn:spo:anon#5bbd806ba0151d19cb8ce3d496092bb01164682b91bcc4c490e8567a61760d05::" providerId="AD" clId="Web-{234D5960-283B-0AD9-2D7C-8426F1001B12}" dt="2019-07-11T02:04:28.697" v="2" actId="20577"/>
          <ac:spMkLst>
            <pc:docMk/>
            <pc:sldMk cId="162099236" sldId="381"/>
            <ac:spMk id="3" creationId="{175F0887-995C-4C70-95B8-D43576035B8D}"/>
          </ac:spMkLst>
        </pc:spChg>
      </pc:sldChg>
    </pc:docChg>
  </pc:docChgLst>
  <pc:docChgLst>
    <pc:chgData name="John Cheung [ITU]" userId="S::pfjohnc@cpce-polyu.edu.hk::fbe68b3f-6951-450f-804d-4def58cbb4d1" providerId="AD" clId="Web-{40909B21-1D52-6DC9-2896-AE1EB15F7AF2}"/>
    <pc:docChg chg="modSld">
      <pc:chgData name="John Cheung [ITU]" userId="S::pfjohnc@cpce-polyu.edu.hk::fbe68b3f-6951-450f-804d-4def58cbb4d1" providerId="AD" clId="Web-{40909B21-1D52-6DC9-2896-AE1EB15F7AF2}" dt="2019-07-11T01:35:51.619" v="3"/>
      <pc:docMkLst>
        <pc:docMk/>
      </pc:docMkLst>
      <pc:sldChg chg="modSp">
        <pc:chgData name="John Cheung [ITU]" userId="S::pfjohnc@cpce-polyu.edu.hk::fbe68b3f-6951-450f-804d-4def58cbb4d1" providerId="AD" clId="Web-{40909B21-1D52-6DC9-2896-AE1EB15F7AF2}" dt="2019-07-11T01:35:51.619" v="3"/>
        <pc:sldMkLst>
          <pc:docMk/>
          <pc:sldMk cId="0" sldId="341"/>
        </pc:sldMkLst>
        <pc:graphicFrameChg chg="mod modGraphic">
          <ac:chgData name="John Cheung [ITU]" userId="S::pfjohnc@cpce-polyu.edu.hk::fbe68b3f-6951-450f-804d-4def58cbb4d1" providerId="AD" clId="Web-{40909B21-1D52-6DC9-2896-AE1EB15F7AF2}" dt="2019-07-11T01:35:51.619" v="3"/>
          <ac:graphicFrameMkLst>
            <pc:docMk/>
            <pc:sldMk cId="0" sldId="341"/>
            <ac:graphicFrameMk id="5" creationId="{79D8626D-A3AD-46CD-944B-C2ADE97E95A4}"/>
          </ac:graphicFrameMkLst>
        </pc:graphicFrameChg>
      </pc:sldChg>
    </pc:docChg>
  </pc:docChgLst>
  <pc:docChgLst>
    <pc:chgData name="John Cheung [ITU]" userId="S::pfjohnc@cpce-polyu.edu.hk::fbe68b3f-6951-450f-804d-4def58cbb4d1" providerId="AD" clId="Web-{196E6A7A-DB92-A394-F5F5-7D80A4031471}"/>
    <pc:docChg chg="modSld">
      <pc:chgData name="John Cheung [ITU]" userId="S::pfjohnc@cpce-polyu.edu.hk::fbe68b3f-6951-450f-804d-4def58cbb4d1" providerId="AD" clId="Web-{196E6A7A-DB92-A394-F5F5-7D80A4031471}" dt="2019-07-09T07:49:42.138" v="21"/>
      <pc:docMkLst>
        <pc:docMk/>
      </pc:docMkLst>
      <pc:sldChg chg="addSp delSp modSp">
        <pc:chgData name="John Cheung [ITU]" userId="S::pfjohnc@cpce-polyu.edu.hk::fbe68b3f-6951-450f-804d-4def58cbb4d1" providerId="AD" clId="Web-{196E6A7A-DB92-A394-F5F5-7D80A4031471}" dt="2019-07-09T07:48:10.919" v="18" actId="14100"/>
        <pc:sldMkLst>
          <pc:docMk/>
          <pc:sldMk cId="0" sldId="337"/>
        </pc:sldMkLst>
        <pc:picChg chg="add mod">
          <ac:chgData name="John Cheung [ITU]" userId="S::pfjohnc@cpce-polyu.edu.hk::fbe68b3f-6951-450f-804d-4def58cbb4d1" providerId="AD" clId="Web-{196E6A7A-DB92-A394-F5F5-7D80A4031471}" dt="2019-07-09T07:48:10.919" v="18" actId="14100"/>
          <ac:picMkLst>
            <pc:docMk/>
            <pc:sldMk cId="0" sldId="337"/>
            <ac:picMk id="2" creationId="{4DF381D8-C85C-4849-8778-1FE0EFFDEBBB}"/>
          </ac:picMkLst>
        </pc:picChg>
        <pc:picChg chg="del">
          <ac:chgData name="John Cheung [ITU]" userId="S::pfjohnc@cpce-polyu.edu.hk::fbe68b3f-6951-450f-804d-4def58cbb4d1" providerId="AD" clId="Web-{196E6A7A-DB92-A394-F5F5-7D80A4031471}" dt="2019-07-09T07:47:48.513" v="12"/>
          <ac:picMkLst>
            <pc:docMk/>
            <pc:sldMk cId="0" sldId="337"/>
            <ac:picMk id="28676" creationId="{DFF20F03-FF2A-4546-ABC3-48ABE2C8CAFC}"/>
          </ac:picMkLst>
        </pc:picChg>
      </pc:sldChg>
      <pc:sldChg chg="addSp modSp">
        <pc:chgData name="John Cheung [ITU]" userId="S::pfjohnc@cpce-polyu.edu.hk::fbe68b3f-6951-450f-804d-4def58cbb4d1" providerId="AD" clId="Web-{196E6A7A-DB92-A394-F5F5-7D80A4031471}" dt="2019-07-09T07:49:42.138" v="21"/>
        <pc:sldMkLst>
          <pc:docMk/>
          <pc:sldMk cId="0" sldId="341"/>
        </pc:sldMkLst>
        <pc:graphicFrameChg chg="add mod modGraphic">
          <ac:chgData name="John Cheung [ITU]" userId="S::pfjohnc@cpce-polyu.edu.hk::fbe68b3f-6951-450f-804d-4def58cbb4d1" providerId="AD" clId="Web-{196E6A7A-DB92-A394-F5F5-7D80A4031471}" dt="2019-07-09T07:49:42.138" v="21"/>
          <ac:graphicFrameMkLst>
            <pc:docMk/>
            <pc:sldMk cId="0" sldId="341"/>
            <ac:graphicFrameMk id="2" creationId="{224B6000-0C94-4962-B9CA-BEE69428FD18}"/>
          </ac:graphicFrameMkLst>
        </pc:graphicFrameChg>
        <pc:picChg chg="mod">
          <ac:chgData name="John Cheung [ITU]" userId="S::pfjohnc@cpce-polyu.edu.hk::fbe68b3f-6951-450f-804d-4def58cbb4d1" providerId="AD" clId="Web-{196E6A7A-DB92-A394-F5F5-7D80A4031471}" dt="2019-07-09T07:49:25.872" v="19" actId="1076"/>
          <ac:picMkLst>
            <pc:docMk/>
            <pc:sldMk cId="0" sldId="341"/>
            <ac:picMk id="32772" creationId="{30E24A66-35CF-4A02-980C-A5855308C6D8}"/>
          </ac:picMkLst>
        </pc:picChg>
      </pc:sldChg>
      <pc:sldChg chg="modSp">
        <pc:chgData name="John Cheung [ITU]" userId="S::pfjohnc@cpce-polyu.edu.hk::fbe68b3f-6951-450f-804d-4def58cbb4d1" providerId="AD" clId="Web-{196E6A7A-DB92-A394-F5F5-7D80A4031471}" dt="2019-07-09T07:45:08.043" v="11" actId="20577"/>
        <pc:sldMkLst>
          <pc:docMk/>
          <pc:sldMk cId="0" sldId="358"/>
        </pc:sldMkLst>
        <pc:spChg chg="mod">
          <ac:chgData name="John Cheung [ITU]" userId="S::pfjohnc@cpce-polyu.edu.hk::fbe68b3f-6951-450f-804d-4def58cbb4d1" providerId="AD" clId="Web-{196E6A7A-DB92-A394-F5F5-7D80A4031471}" dt="2019-07-09T07:45:08.043" v="11" actId="20577"/>
          <ac:spMkLst>
            <pc:docMk/>
            <pc:sldMk cId="0" sldId="358"/>
            <ac:spMk id="23555" creationId="{C92D2184-C512-4970-8EF5-A6F12B119BB3}"/>
          </ac:spMkLst>
        </pc:spChg>
      </pc:sldChg>
    </pc:docChg>
  </pc:docChgLst>
  <pc:docChgLst>
    <pc:chgData name="John Cheung [ITU]" userId="S::pfjohnc@cpce-polyu.edu.hk::fbe68b3f-6951-450f-804d-4def58cbb4d1" providerId="AD" clId="Web-{A166914F-9E50-D3A0-6AD8-51861CB7FD5E}"/>
    <pc:docChg chg="modSld">
      <pc:chgData name="John Cheung [ITU]" userId="S::pfjohnc@cpce-polyu.edu.hk::fbe68b3f-6951-450f-804d-4def58cbb4d1" providerId="AD" clId="Web-{A166914F-9E50-D3A0-6AD8-51861CB7FD5E}" dt="2019-07-09T07:53:47.451" v="385"/>
      <pc:docMkLst>
        <pc:docMk/>
      </pc:docMkLst>
      <pc:sldChg chg="addSp delSp modSp">
        <pc:chgData name="John Cheung [ITU]" userId="S::pfjohnc@cpce-polyu.edu.hk::fbe68b3f-6951-450f-804d-4def58cbb4d1" providerId="AD" clId="Web-{A166914F-9E50-D3A0-6AD8-51861CB7FD5E}" dt="2019-07-09T07:53:47.451" v="385"/>
        <pc:sldMkLst>
          <pc:docMk/>
          <pc:sldMk cId="0" sldId="341"/>
        </pc:sldMkLst>
        <pc:graphicFrameChg chg="del mod modGraphic">
          <ac:chgData name="John Cheung [ITU]" userId="S::pfjohnc@cpce-polyu.edu.hk::fbe68b3f-6951-450f-804d-4def58cbb4d1" providerId="AD" clId="Web-{A166914F-9E50-D3A0-6AD8-51861CB7FD5E}" dt="2019-07-09T07:50:22.607" v="2"/>
          <ac:graphicFrameMkLst>
            <pc:docMk/>
            <pc:sldMk cId="0" sldId="341"/>
            <ac:graphicFrameMk id="2" creationId="{224B6000-0C94-4962-B9CA-BEE69428FD18}"/>
          </ac:graphicFrameMkLst>
        </pc:graphicFrameChg>
        <pc:graphicFrameChg chg="add del mod modGraphic">
          <ac:chgData name="John Cheung [ITU]" userId="S::pfjohnc@cpce-polyu.edu.hk::fbe68b3f-6951-450f-804d-4def58cbb4d1" providerId="AD" clId="Web-{A166914F-9E50-D3A0-6AD8-51861CB7FD5E}" dt="2019-07-09T07:51:33.436" v="48"/>
          <ac:graphicFrameMkLst>
            <pc:docMk/>
            <pc:sldMk cId="0" sldId="341"/>
            <ac:graphicFrameMk id="3" creationId="{2F66D825-A6AD-499D-A048-1B73E1D41605}"/>
          </ac:graphicFrameMkLst>
        </pc:graphicFrameChg>
        <pc:graphicFrameChg chg="add mod modGraphic">
          <ac:chgData name="John Cheung [ITU]" userId="S::pfjohnc@cpce-polyu.edu.hk::fbe68b3f-6951-450f-804d-4def58cbb4d1" providerId="AD" clId="Web-{A166914F-9E50-D3A0-6AD8-51861CB7FD5E}" dt="2019-07-09T07:53:47.451" v="385"/>
          <ac:graphicFrameMkLst>
            <pc:docMk/>
            <pc:sldMk cId="0" sldId="341"/>
            <ac:graphicFrameMk id="5" creationId="{79D8626D-A3AD-46CD-944B-C2ADE97E95A4}"/>
          </ac:graphicFrameMkLst>
        </pc:graphicFrameChg>
      </pc:sldChg>
    </pc:docChg>
  </pc:docChgLst>
  <pc:docChgLst>
    <pc:chgData name="Guest User" userId="S::urn:spo:anon#5bbd806ba0151d19cb8ce3d496092bb01164682b91bcc4c490e8567a61760d05::" providerId="AD" clId="Web-{DB815366-09EF-66D0-3F70-8C2CBDC2FBA9}"/>
    <pc:docChg chg="modSld">
      <pc:chgData name="Guest User" userId="S::urn:spo:anon#5bbd806ba0151d19cb8ce3d496092bb01164682b91bcc4c490e8567a61760d05::" providerId="AD" clId="Web-{DB815366-09EF-66D0-3F70-8C2CBDC2FBA9}" dt="2019-07-11T03:40:58.020" v="39" actId="20577"/>
      <pc:docMkLst>
        <pc:docMk/>
      </pc:docMkLst>
      <pc:sldChg chg="addSp delSp modSp">
        <pc:chgData name="Guest User" userId="S::urn:spo:anon#5bbd806ba0151d19cb8ce3d496092bb01164682b91bcc4c490e8567a61760d05::" providerId="AD" clId="Web-{DB815366-09EF-66D0-3F70-8C2CBDC2FBA9}" dt="2019-07-11T02:58:41.979" v="22"/>
        <pc:sldMkLst>
          <pc:docMk/>
          <pc:sldMk cId="0" sldId="341"/>
        </pc:sldMkLst>
        <pc:graphicFrameChg chg="add mod modGraphic">
          <ac:chgData name="Guest User" userId="S::urn:spo:anon#5bbd806ba0151d19cb8ce3d496092bb01164682b91bcc4c490e8567a61760d05::" providerId="AD" clId="Web-{DB815366-09EF-66D0-3F70-8C2CBDC2FBA9}" dt="2019-07-11T02:58:41.979" v="22"/>
          <ac:graphicFrameMkLst>
            <pc:docMk/>
            <pc:sldMk cId="0" sldId="341"/>
            <ac:graphicFrameMk id="3" creationId="{C267A061-1BC8-4E58-B9DC-A3B69E4325F5}"/>
          </ac:graphicFrameMkLst>
        </pc:graphicFrameChg>
        <pc:graphicFrameChg chg="del mod modGraphic">
          <ac:chgData name="Guest User" userId="S::urn:spo:anon#5bbd806ba0151d19cb8ce3d496092bb01164682b91bcc4c490e8567a61760d05::" providerId="AD" clId="Web-{DB815366-09EF-66D0-3F70-8C2CBDC2FBA9}" dt="2019-07-11T02:56:17.260" v="2"/>
          <ac:graphicFrameMkLst>
            <pc:docMk/>
            <pc:sldMk cId="0" sldId="341"/>
            <ac:graphicFrameMk id="5" creationId="{79D8626D-A3AD-46CD-944B-C2ADE97E95A4}"/>
          </ac:graphicFrameMkLst>
        </pc:graphicFrameChg>
      </pc:sldChg>
      <pc:sldChg chg="modSp">
        <pc:chgData name="Guest User" userId="S::urn:spo:anon#5bbd806ba0151d19cb8ce3d496092bb01164682b91bcc4c490e8567a61760d05::" providerId="AD" clId="Web-{DB815366-09EF-66D0-3F70-8C2CBDC2FBA9}" dt="2019-07-11T03:40:58.020" v="39" actId="20577"/>
        <pc:sldMkLst>
          <pc:docMk/>
          <pc:sldMk cId="162099236" sldId="381"/>
        </pc:sldMkLst>
        <pc:spChg chg="mod">
          <ac:chgData name="Guest User" userId="S::urn:spo:anon#5bbd806ba0151d19cb8ce3d496092bb01164682b91bcc4c490e8567a61760d05::" providerId="AD" clId="Web-{DB815366-09EF-66D0-3F70-8C2CBDC2FBA9}" dt="2019-07-11T03:40:58.020" v="39" actId="20577"/>
          <ac:spMkLst>
            <pc:docMk/>
            <pc:sldMk cId="162099236" sldId="381"/>
            <ac:spMk id="3" creationId="{175F0887-995C-4C70-95B8-D43576035B8D}"/>
          </ac:spMkLst>
        </pc:spChg>
      </pc:sldChg>
    </pc:docChg>
  </pc:docChgLst>
  <pc:docChgLst>
    <pc:chgData name="Guest User" userId="S::urn:spo:anon#e4136562b297bedbc4d7ad18318a01ba3be71f61c208d1945e99cd0a675ac3d0::" providerId="AD" clId="Web-{13C36FEE-A8F3-D4EF-0684-4D23F424A333}"/>
    <pc:docChg chg="modSld">
      <pc:chgData name="Guest User" userId="S::urn:spo:anon#e4136562b297bedbc4d7ad18318a01ba3be71f61c208d1945e99cd0a675ac3d0::" providerId="AD" clId="Web-{13C36FEE-A8F3-D4EF-0684-4D23F424A333}" dt="2019-07-09T08:11:30.267" v="149" actId="20577"/>
      <pc:docMkLst>
        <pc:docMk/>
      </pc:docMkLst>
      <pc:sldChg chg="modSp">
        <pc:chgData name="Guest User" userId="S::urn:spo:anon#e4136562b297bedbc4d7ad18318a01ba3be71f61c208d1945e99cd0a675ac3d0::" providerId="AD" clId="Web-{13C36FEE-A8F3-D4EF-0684-4D23F424A333}" dt="2019-07-09T08:01:32.301" v="6" actId="20577"/>
        <pc:sldMkLst>
          <pc:docMk/>
          <pc:sldMk cId="0" sldId="361"/>
        </pc:sldMkLst>
        <pc:spChg chg="mod">
          <ac:chgData name="Guest User" userId="S::urn:spo:anon#e4136562b297bedbc4d7ad18318a01ba3be71f61c208d1945e99cd0a675ac3d0::" providerId="AD" clId="Web-{13C36FEE-A8F3-D4EF-0684-4D23F424A333}" dt="2019-07-09T08:01:32.301" v="6" actId="20577"/>
          <ac:spMkLst>
            <pc:docMk/>
            <pc:sldMk cId="0" sldId="361"/>
            <ac:spMk id="36867" creationId="{1ECC9589-1518-491F-9448-0B6A7FDAF865}"/>
          </ac:spMkLst>
        </pc:spChg>
      </pc:sldChg>
      <pc:sldChg chg="modSp">
        <pc:chgData name="Guest User" userId="S::urn:spo:anon#e4136562b297bedbc4d7ad18318a01ba3be71f61c208d1945e99cd0a675ac3d0::" providerId="AD" clId="Web-{13C36FEE-A8F3-D4EF-0684-4D23F424A333}" dt="2019-07-09T08:01:48.911" v="10" actId="20577"/>
        <pc:sldMkLst>
          <pc:docMk/>
          <pc:sldMk cId="0" sldId="362"/>
        </pc:sldMkLst>
        <pc:spChg chg="mod">
          <ac:chgData name="Guest User" userId="S::urn:spo:anon#e4136562b297bedbc4d7ad18318a01ba3be71f61c208d1945e99cd0a675ac3d0::" providerId="AD" clId="Web-{13C36FEE-A8F3-D4EF-0684-4D23F424A333}" dt="2019-07-09T08:01:48.911" v="10" actId="20577"/>
          <ac:spMkLst>
            <pc:docMk/>
            <pc:sldMk cId="0" sldId="362"/>
            <ac:spMk id="37891" creationId="{8101F19C-E3D6-48FB-B61E-FC12A2783FB3}"/>
          </ac:spMkLst>
        </pc:spChg>
      </pc:sldChg>
      <pc:sldChg chg="modSp">
        <pc:chgData name="Guest User" userId="S::urn:spo:anon#e4136562b297bedbc4d7ad18318a01ba3be71f61c208d1945e99cd0a675ac3d0::" providerId="AD" clId="Web-{13C36FEE-A8F3-D4EF-0684-4D23F424A333}" dt="2019-07-09T08:11:30.251" v="148" actId="20577"/>
        <pc:sldMkLst>
          <pc:docMk/>
          <pc:sldMk cId="0" sldId="374"/>
        </pc:sldMkLst>
        <pc:spChg chg="mod">
          <ac:chgData name="Guest User" userId="S::urn:spo:anon#e4136562b297bedbc4d7ad18318a01ba3be71f61c208d1945e99cd0a675ac3d0::" providerId="AD" clId="Web-{13C36FEE-A8F3-D4EF-0684-4D23F424A333}" dt="2019-07-09T08:11:30.251" v="148" actId="20577"/>
          <ac:spMkLst>
            <pc:docMk/>
            <pc:sldMk cId="0" sldId="374"/>
            <ac:spMk id="2" creationId="{922C1F92-57B9-4EEA-8902-F9EB6616A697}"/>
          </ac:spMkLst>
        </pc:spChg>
      </pc:sldChg>
    </pc:docChg>
  </pc:docChgLst>
  <pc:docChgLst>
    <pc:chgData name="William Lo [ITU]" userId="S::pfwill@cpce-polyu.edu.hk::5216272c-7725-4a9f-b4fe-03679302ee9b" providerId="AD" clId="Web-{90091E33-F4CC-9808-3E67-C0C3F0C77D42}"/>
    <pc:docChg chg="modSld">
      <pc:chgData name="William Lo [ITU]" userId="S::pfwill@cpce-polyu.edu.hk::5216272c-7725-4a9f-b4fe-03679302ee9b" providerId="AD" clId="Web-{90091E33-F4CC-9808-3E67-C0C3F0C77D42}" dt="2019-07-05T10:25:57.284" v="116" actId="20577"/>
      <pc:docMkLst>
        <pc:docMk/>
      </pc:docMkLst>
      <pc:sldChg chg="modSp">
        <pc:chgData name="William Lo [ITU]" userId="S::pfwill@cpce-polyu.edu.hk::5216272c-7725-4a9f-b4fe-03679302ee9b" providerId="AD" clId="Web-{90091E33-F4CC-9808-3E67-C0C3F0C77D42}" dt="2019-07-05T10:25:57.284" v="116" actId="20577"/>
        <pc:sldMkLst>
          <pc:docMk/>
          <pc:sldMk cId="162099236" sldId="381"/>
        </pc:sldMkLst>
        <pc:spChg chg="mod">
          <ac:chgData name="William Lo [ITU]" userId="S::pfwill@cpce-polyu.edu.hk::5216272c-7725-4a9f-b4fe-03679302ee9b" providerId="AD" clId="Web-{90091E33-F4CC-9808-3E67-C0C3F0C77D42}" dt="2019-07-05T10:25:57.284" v="116" actId="20577"/>
          <ac:spMkLst>
            <pc:docMk/>
            <pc:sldMk cId="162099236" sldId="381"/>
            <ac:spMk id="3" creationId="{175F0887-995C-4C70-95B8-D43576035B8D}"/>
          </ac:spMkLst>
        </pc:spChg>
      </pc:sldChg>
    </pc:docChg>
  </pc:docChgLst>
  <pc:docChgLst>
    <pc:chgData name="Guest User" userId="S::urn:spo:anon#e4136562b297bedbc4d7ad18318a01ba3be71f61c208d1945e99cd0a675ac3d0::" providerId="AD" clId="Web-{35CBBC0B-B77E-805D-9AFD-401CDD8445F6}"/>
    <pc:docChg chg="modSld">
      <pc:chgData name="Guest User" userId="S::urn:spo:anon#e4136562b297bedbc4d7ad18318a01ba3be71f61c208d1945e99cd0a675ac3d0::" providerId="AD" clId="Web-{35CBBC0B-B77E-805D-9AFD-401CDD8445F6}" dt="2019-07-09T09:03:02.263" v="117" actId="20577"/>
      <pc:docMkLst>
        <pc:docMk/>
      </pc:docMkLst>
      <pc:sldChg chg="modSp">
        <pc:chgData name="Guest User" userId="S::urn:spo:anon#e4136562b297bedbc4d7ad18318a01ba3be71f61c208d1945e99cd0a675ac3d0::" providerId="AD" clId="Web-{35CBBC0B-B77E-805D-9AFD-401CDD8445F6}" dt="2019-07-09T09:03:02.263" v="117" actId="20577"/>
        <pc:sldMkLst>
          <pc:docMk/>
          <pc:sldMk cId="0" sldId="338"/>
        </pc:sldMkLst>
        <pc:spChg chg="mod">
          <ac:chgData name="Guest User" userId="S::urn:spo:anon#e4136562b297bedbc4d7ad18318a01ba3be71f61c208d1945e99cd0a675ac3d0::" providerId="AD" clId="Web-{35CBBC0B-B77E-805D-9AFD-401CDD8445F6}" dt="2019-07-09T09:03:02.263" v="117" actId="20577"/>
          <ac:spMkLst>
            <pc:docMk/>
            <pc:sldMk cId="0" sldId="338"/>
            <ac:spMk id="29699" creationId="{686D15CE-D43A-4DB7-A61F-DFB7A20EA6EB}"/>
          </ac:spMkLst>
        </pc:spChg>
      </pc:sldChg>
      <pc:sldChg chg="modSp">
        <pc:chgData name="Guest User" userId="S::urn:spo:anon#e4136562b297bedbc4d7ad18318a01ba3be71f61c208d1945e99cd0a675ac3d0::" providerId="AD" clId="Web-{35CBBC0B-B77E-805D-9AFD-401CDD8445F6}" dt="2019-07-09T09:01:40.524" v="115" actId="14100"/>
        <pc:sldMkLst>
          <pc:docMk/>
          <pc:sldMk cId="0" sldId="362"/>
        </pc:sldMkLst>
        <pc:spChg chg="mod">
          <ac:chgData name="Guest User" userId="S::urn:spo:anon#e4136562b297bedbc4d7ad18318a01ba3be71f61c208d1945e99cd0a675ac3d0::" providerId="AD" clId="Web-{35CBBC0B-B77E-805D-9AFD-401CDD8445F6}" dt="2019-07-09T09:01:23.695" v="109" actId="20577"/>
          <ac:spMkLst>
            <pc:docMk/>
            <pc:sldMk cId="0" sldId="362"/>
            <ac:spMk id="37891" creationId="{8101F19C-E3D6-48FB-B61E-FC12A2783FB3}"/>
          </ac:spMkLst>
        </pc:spChg>
        <pc:picChg chg="mod">
          <ac:chgData name="Guest User" userId="S::urn:spo:anon#e4136562b297bedbc4d7ad18318a01ba3be71f61c208d1945e99cd0a675ac3d0::" providerId="AD" clId="Web-{35CBBC0B-B77E-805D-9AFD-401CDD8445F6}" dt="2019-07-09T09:01:40.524" v="115" actId="14100"/>
          <ac:picMkLst>
            <pc:docMk/>
            <pc:sldMk cId="0" sldId="362"/>
            <ac:picMk id="37892" creationId="{5B8215E3-6319-48F8-861C-0561A66F9878}"/>
          </ac:picMkLst>
        </pc:picChg>
      </pc:sldChg>
      <pc:sldChg chg="addSp delSp modSp">
        <pc:chgData name="Guest User" userId="S::urn:spo:anon#e4136562b297bedbc4d7ad18318a01ba3be71f61c208d1945e99cd0a675ac3d0::" providerId="AD" clId="Web-{35CBBC0B-B77E-805D-9AFD-401CDD8445F6}" dt="2019-07-09T09:00:19.958" v="80" actId="20577"/>
        <pc:sldMkLst>
          <pc:docMk/>
          <pc:sldMk cId="0" sldId="380"/>
        </pc:sldMkLst>
        <pc:spChg chg="add del">
          <ac:chgData name="Guest User" userId="S::urn:spo:anon#e4136562b297bedbc4d7ad18318a01ba3be71f61c208d1945e99cd0a675ac3d0::" providerId="AD" clId="Web-{35CBBC0B-B77E-805D-9AFD-401CDD8445F6}" dt="2019-07-09T08:59:02.032" v="28"/>
          <ac:spMkLst>
            <pc:docMk/>
            <pc:sldMk cId="0" sldId="380"/>
            <ac:spMk id="2" creationId="{5522AECF-3CBF-4640-A15C-B58E72ACBBBA}"/>
          </ac:spMkLst>
        </pc:spChg>
        <pc:spChg chg="add del">
          <ac:chgData name="Guest User" userId="S::urn:spo:anon#e4136562b297bedbc4d7ad18318a01ba3be71f61c208d1945e99cd0a675ac3d0::" providerId="AD" clId="Web-{35CBBC0B-B77E-805D-9AFD-401CDD8445F6}" dt="2019-07-09T08:59:00.344" v="27"/>
          <ac:spMkLst>
            <pc:docMk/>
            <pc:sldMk cId="0" sldId="380"/>
            <ac:spMk id="3" creationId="{3E18A7A5-9529-4A5E-9341-8C900493B57B}"/>
          </ac:spMkLst>
        </pc:spChg>
        <pc:spChg chg="add del">
          <ac:chgData name="Guest User" userId="S::urn:spo:anon#e4136562b297bedbc4d7ad18318a01ba3be71f61c208d1945e99cd0a675ac3d0::" providerId="AD" clId="Web-{35CBBC0B-B77E-805D-9AFD-401CDD8445F6}" dt="2019-07-09T08:58:59.251" v="26"/>
          <ac:spMkLst>
            <pc:docMk/>
            <pc:sldMk cId="0" sldId="380"/>
            <ac:spMk id="4" creationId="{AD432DF8-31A9-41D3-A303-4C19EADAD2DF}"/>
          </ac:spMkLst>
        </pc:spChg>
        <pc:spChg chg="add del">
          <ac:chgData name="Guest User" userId="S::urn:spo:anon#e4136562b297bedbc4d7ad18318a01ba3be71f61c208d1945e99cd0a675ac3d0::" providerId="AD" clId="Web-{35CBBC0B-B77E-805D-9AFD-401CDD8445F6}" dt="2019-07-09T08:58:58.547" v="25"/>
          <ac:spMkLst>
            <pc:docMk/>
            <pc:sldMk cId="0" sldId="380"/>
            <ac:spMk id="5" creationId="{21A68BA4-8CCE-4C6E-9B7E-858D798C5130}"/>
          </ac:spMkLst>
        </pc:spChg>
        <pc:spChg chg="add del mod">
          <ac:chgData name="Guest User" userId="S::urn:spo:anon#e4136562b297bedbc4d7ad18318a01ba3be71f61c208d1945e99cd0a675ac3d0::" providerId="AD" clId="Web-{35CBBC0B-B77E-805D-9AFD-401CDD8445F6}" dt="2019-07-09T08:58:57.406" v="24"/>
          <ac:spMkLst>
            <pc:docMk/>
            <pc:sldMk cId="0" sldId="380"/>
            <ac:spMk id="6" creationId="{F2968F78-AC57-4900-BCCB-812DC13C1D46}"/>
          </ac:spMkLst>
        </pc:spChg>
        <pc:spChg chg="add mod">
          <ac:chgData name="Guest User" userId="S::urn:spo:anon#e4136562b297bedbc4d7ad18318a01ba3be71f61c208d1945e99cd0a675ac3d0::" providerId="AD" clId="Web-{35CBBC0B-B77E-805D-9AFD-401CDD8445F6}" dt="2019-07-09T09:00:19.958" v="80" actId="20577"/>
          <ac:spMkLst>
            <pc:docMk/>
            <pc:sldMk cId="0" sldId="380"/>
            <ac:spMk id="7" creationId="{A5A220A6-24F6-4597-B949-4145633545FD}"/>
          </ac:spMkLst>
        </pc:spChg>
        <pc:spChg chg="add del">
          <ac:chgData name="Guest User" userId="S::urn:spo:anon#e4136562b297bedbc4d7ad18318a01ba3be71f61c208d1945e99cd0a675ac3d0::" providerId="AD" clId="Web-{35CBBC0B-B77E-805D-9AFD-401CDD8445F6}" dt="2019-07-09T08:58:49.066" v="23"/>
          <ac:spMkLst>
            <pc:docMk/>
            <pc:sldMk cId="0" sldId="380"/>
            <ac:spMk id="8" creationId="{4861858A-FE26-42ED-B67B-05EB8B4747DA}"/>
          </ac:spMkLst>
        </pc:spChg>
        <pc:spChg chg="mod">
          <ac:chgData name="Guest User" userId="S::urn:spo:anon#e4136562b297bedbc4d7ad18318a01ba3be71f61c208d1945e99cd0a675ac3d0::" providerId="AD" clId="Web-{35CBBC0B-B77E-805D-9AFD-401CDD8445F6}" dt="2019-07-09T08:57:35.105" v="12" actId="20577"/>
          <ac:spMkLst>
            <pc:docMk/>
            <pc:sldMk cId="0" sldId="380"/>
            <ac:spMk id="13" creationId="{B0915E8B-15AB-44E1-B2B8-70D91725C2EA}"/>
          </ac:spMkLst>
        </pc:spChg>
      </pc:sldChg>
    </pc:docChg>
  </pc:docChgLst>
  <pc:docChgLst>
    <pc:chgData name="William Lo [ITU]" userId="S::pfwill@cpce-polyu.edu.hk::5216272c-7725-4a9f-b4fe-03679302ee9b" providerId="AD" clId="Web-{FF43C729-A1B9-19D2-DD65-2BE62171C78C}"/>
    <pc:docChg chg="addSld modSld">
      <pc:chgData name="William Lo [ITU]" userId="S::pfwill@cpce-polyu.edu.hk::5216272c-7725-4a9f-b4fe-03679302ee9b" providerId="AD" clId="Web-{FF43C729-A1B9-19D2-DD65-2BE62171C78C}" dt="2019-07-05T10:15:44.124" v="296" actId="20577"/>
      <pc:docMkLst>
        <pc:docMk/>
      </pc:docMkLst>
      <pc:sldChg chg="modSp">
        <pc:chgData name="William Lo [ITU]" userId="S::pfwill@cpce-polyu.edu.hk::5216272c-7725-4a9f-b4fe-03679302ee9b" providerId="AD" clId="Web-{FF43C729-A1B9-19D2-DD65-2BE62171C78C}" dt="2019-07-05T09:23:04.689" v="36" actId="20577"/>
        <pc:sldMkLst>
          <pc:docMk/>
          <pc:sldMk cId="0" sldId="308"/>
        </pc:sldMkLst>
        <pc:spChg chg="mod">
          <ac:chgData name="William Lo [ITU]" userId="S::pfwill@cpce-polyu.edu.hk::5216272c-7725-4a9f-b4fe-03679302ee9b" providerId="AD" clId="Web-{FF43C729-A1B9-19D2-DD65-2BE62171C78C}" dt="2019-07-05T09:23:04.689" v="36" actId="20577"/>
          <ac:spMkLst>
            <pc:docMk/>
            <pc:sldMk cId="0" sldId="308"/>
            <ac:spMk id="13316" creationId="{4339C6D4-BC17-4F6D-A9B4-8828007671DB}"/>
          </ac:spMkLst>
        </pc:spChg>
        <pc:spChg chg="mod">
          <ac:chgData name="William Lo [ITU]" userId="S::pfwill@cpce-polyu.edu.hk::5216272c-7725-4a9f-b4fe-03679302ee9b" providerId="AD" clId="Web-{FF43C729-A1B9-19D2-DD65-2BE62171C78C}" dt="2019-07-05T09:19:25.366" v="13" actId="20577"/>
          <ac:spMkLst>
            <pc:docMk/>
            <pc:sldMk cId="0" sldId="308"/>
            <ac:spMk id="13321" creationId="{8ADD4227-0FF0-4360-B1F5-CBCB5CEC1024}"/>
          </ac:spMkLst>
        </pc:spChg>
      </pc:sldChg>
      <pc:sldChg chg="modSp">
        <pc:chgData name="William Lo [ITU]" userId="S::pfwill@cpce-polyu.edu.hk::5216272c-7725-4a9f-b4fe-03679302ee9b" providerId="AD" clId="Web-{FF43C729-A1B9-19D2-DD65-2BE62171C78C}" dt="2019-07-05T09:25:15.493" v="42" actId="20577"/>
        <pc:sldMkLst>
          <pc:docMk/>
          <pc:sldMk cId="0" sldId="347"/>
        </pc:sldMkLst>
        <pc:spChg chg="mod">
          <ac:chgData name="William Lo [ITU]" userId="S::pfwill@cpce-polyu.edu.hk::5216272c-7725-4a9f-b4fe-03679302ee9b" providerId="AD" clId="Web-{FF43C729-A1B9-19D2-DD65-2BE62171C78C}" dt="2019-07-05T09:25:15.493" v="42" actId="20577"/>
          <ac:spMkLst>
            <pc:docMk/>
            <pc:sldMk cId="0" sldId="347"/>
            <ac:spMk id="15363" creationId="{2600DBB4-EF7C-4A21-B69F-B3932A06EC8D}"/>
          </ac:spMkLst>
        </pc:spChg>
        <pc:spChg chg="mod">
          <ac:chgData name="William Lo [ITU]" userId="S::pfwill@cpce-polyu.edu.hk::5216272c-7725-4a9f-b4fe-03679302ee9b" providerId="AD" clId="Web-{FF43C729-A1B9-19D2-DD65-2BE62171C78C}" dt="2019-07-05T09:24:54.570" v="41" actId="20577"/>
          <ac:spMkLst>
            <pc:docMk/>
            <pc:sldMk cId="0" sldId="347"/>
            <ac:spMk id="15369" creationId="{C591F644-7B09-43E1-8CFD-18CFFABE03DA}"/>
          </ac:spMkLst>
        </pc:spChg>
      </pc:sldChg>
      <pc:sldChg chg="modSp">
        <pc:chgData name="William Lo [ITU]" userId="S::pfwill@cpce-polyu.edu.hk::5216272c-7725-4a9f-b4fe-03679302ee9b" providerId="AD" clId="Web-{FF43C729-A1B9-19D2-DD65-2BE62171C78C}" dt="2019-07-05T09:29:23.584" v="69" actId="20577"/>
        <pc:sldMkLst>
          <pc:docMk/>
          <pc:sldMk cId="0" sldId="358"/>
        </pc:sldMkLst>
        <pc:spChg chg="mod">
          <ac:chgData name="William Lo [ITU]" userId="S::pfwill@cpce-polyu.edu.hk::5216272c-7725-4a9f-b4fe-03679302ee9b" providerId="AD" clId="Web-{FF43C729-A1B9-19D2-DD65-2BE62171C78C}" dt="2019-07-05T09:29:23.584" v="69" actId="20577"/>
          <ac:spMkLst>
            <pc:docMk/>
            <pc:sldMk cId="0" sldId="358"/>
            <ac:spMk id="23555" creationId="{C92D2184-C512-4970-8EF5-A6F12B119BB3}"/>
          </ac:spMkLst>
        </pc:spChg>
      </pc:sldChg>
      <pc:sldChg chg="modSp">
        <pc:chgData name="William Lo [ITU]" userId="S::pfwill@cpce-polyu.edu.hk::5216272c-7725-4a9f-b4fe-03679302ee9b" providerId="AD" clId="Web-{FF43C729-A1B9-19D2-DD65-2BE62171C78C}" dt="2019-07-05T09:37:30.796" v="86" actId="20577"/>
        <pc:sldMkLst>
          <pc:docMk/>
          <pc:sldMk cId="0" sldId="365"/>
        </pc:sldMkLst>
        <pc:spChg chg="mod">
          <ac:chgData name="William Lo [ITU]" userId="S::pfwill@cpce-polyu.edu.hk::5216272c-7725-4a9f-b4fe-03679302ee9b" providerId="AD" clId="Web-{FF43C729-A1B9-19D2-DD65-2BE62171C78C}" dt="2019-07-05T09:37:30.796" v="86" actId="20577"/>
          <ac:spMkLst>
            <pc:docMk/>
            <pc:sldMk cId="0" sldId="365"/>
            <ac:spMk id="39939" creationId="{1B70D3C8-44BE-4193-AC8A-AF28B7C99C60}"/>
          </ac:spMkLst>
        </pc:spChg>
      </pc:sldChg>
      <pc:sldChg chg="modSp new">
        <pc:chgData name="William Lo [ITU]" userId="S::pfwill@cpce-polyu.edu.hk::5216272c-7725-4a9f-b4fe-03679302ee9b" providerId="AD" clId="Web-{FF43C729-A1B9-19D2-DD65-2BE62171C78C}" dt="2019-07-05T10:15:44.124" v="296" actId="20577"/>
        <pc:sldMkLst>
          <pc:docMk/>
          <pc:sldMk cId="162099236" sldId="381"/>
        </pc:sldMkLst>
        <pc:spChg chg="mod">
          <ac:chgData name="William Lo [ITU]" userId="S::pfwill@cpce-polyu.edu.hk::5216272c-7725-4a9f-b4fe-03679302ee9b" providerId="AD" clId="Web-{FF43C729-A1B9-19D2-DD65-2BE62171C78C}" dt="2019-07-05T09:39:58.913" v="91" actId="20577"/>
          <ac:spMkLst>
            <pc:docMk/>
            <pc:sldMk cId="162099236" sldId="381"/>
            <ac:spMk id="2" creationId="{C4BC5090-E927-48DA-802C-A56E2FC3B086}"/>
          </ac:spMkLst>
        </pc:spChg>
        <pc:spChg chg="mod">
          <ac:chgData name="William Lo [ITU]" userId="S::pfwill@cpce-polyu.edu.hk::5216272c-7725-4a9f-b4fe-03679302ee9b" providerId="AD" clId="Web-{FF43C729-A1B9-19D2-DD65-2BE62171C78C}" dt="2019-07-05T10:15:44.124" v="296" actId="20577"/>
          <ac:spMkLst>
            <pc:docMk/>
            <pc:sldMk cId="162099236" sldId="381"/>
            <ac:spMk id="3" creationId="{175F0887-995C-4C70-95B8-D43576035B8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08A2C1B9-6FC9-4F9C-B631-A3113D50465E}"/>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ltLang="zh-TW"/>
          </a:p>
        </p:txBody>
      </p:sp>
      <p:sp>
        <p:nvSpPr>
          <p:cNvPr id="7171" name="Rectangle 3">
            <a:extLst>
              <a:ext uri="{FF2B5EF4-FFF2-40B4-BE49-F238E27FC236}">
                <a16:creationId xmlns:a16="http://schemas.microsoft.com/office/drawing/2014/main" id="{01E222AB-C19F-4966-B42B-4B70E0F0BDC7}"/>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altLang="zh-TW"/>
          </a:p>
        </p:txBody>
      </p:sp>
      <p:sp>
        <p:nvSpPr>
          <p:cNvPr id="7172" name="Rectangle 4">
            <a:extLst>
              <a:ext uri="{FF2B5EF4-FFF2-40B4-BE49-F238E27FC236}">
                <a16:creationId xmlns:a16="http://schemas.microsoft.com/office/drawing/2014/main" id="{7F0AA341-C005-4F03-A244-6AF0306912C2}"/>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ltLang="zh-TW"/>
          </a:p>
        </p:txBody>
      </p:sp>
      <p:sp>
        <p:nvSpPr>
          <p:cNvPr id="7173" name="Rectangle 5">
            <a:extLst>
              <a:ext uri="{FF2B5EF4-FFF2-40B4-BE49-F238E27FC236}">
                <a16:creationId xmlns:a16="http://schemas.microsoft.com/office/drawing/2014/main" id="{D8D5D26B-9DCB-4ADC-9019-10349D4EBF3F}"/>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912E4D8-4B28-4F4F-A1F0-0BE5CAE772D7}"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2CF07C8D-8437-4DDA-9882-717E254FB0DE}"/>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ltLang="zh-TW"/>
          </a:p>
        </p:txBody>
      </p:sp>
      <p:sp>
        <p:nvSpPr>
          <p:cNvPr id="4099" name="Rectangle 3">
            <a:extLst>
              <a:ext uri="{FF2B5EF4-FFF2-40B4-BE49-F238E27FC236}">
                <a16:creationId xmlns:a16="http://schemas.microsoft.com/office/drawing/2014/main" id="{82D68E9A-0006-4FFE-B5D6-416C9DCFC7C3}"/>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altLang="zh-TW"/>
          </a:p>
        </p:txBody>
      </p:sp>
      <p:sp>
        <p:nvSpPr>
          <p:cNvPr id="8196" name="Rectangle 4">
            <a:extLst>
              <a:ext uri="{FF2B5EF4-FFF2-40B4-BE49-F238E27FC236}">
                <a16:creationId xmlns:a16="http://schemas.microsoft.com/office/drawing/2014/main" id="{927427BB-703F-41C7-A0EF-876C8817A483}"/>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a:extLst>
        </p:spPr>
      </p:sp>
      <p:sp>
        <p:nvSpPr>
          <p:cNvPr id="4101" name="Rectangle 5">
            <a:extLst>
              <a:ext uri="{FF2B5EF4-FFF2-40B4-BE49-F238E27FC236}">
                <a16:creationId xmlns:a16="http://schemas.microsoft.com/office/drawing/2014/main" id="{39783B73-FEEE-4A61-9C67-98124DBACB74}"/>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zh-TW" noProof="0"/>
              <a:t>Click to edit Master text styles</a:t>
            </a:r>
          </a:p>
          <a:p>
            <a:pPr lvl="1"/>
            <a:r>
              <a:rPr lang="en-US" altLang="zh-TW" noProof="0"/>
              <a:t>Second level</a:t>
            </a:r>
          </a:p>
          <a:p>
            <a:pPr lvl="2"/>
            <a:r>
              <a:rPr lang="en-US" altLang="zh-TW" noProof="0"/>
              <a:t>Third level</a:t>
            </a:r>
          </a:p>
          <a:p>
            <a:pPr lvl="3"/>
            <a:r>
              <a:rPr lang="en-US" altLang="zh-TW" noProof="0"/>
              <a:t>Fourth level</a:t>
            </a:r>
          </a:p>
          <a:p>
            <a:pPr lvl="4"/>
            <a:r>
              <a:rPr lang="en-US" altLang="zh-TW" noProof="0"/>
              <a:t>Fifth level</a:t>
            </a:r>
          </a:p>
        </p:txBody>
      </p:sp>
      <p:sp>
        <p:nvSpPr>
          <p:cNvPr id="4102" name="Rectangle 6">
            <a:extLst>
              <a:ext uri="{FF2B5EF4-FFF2-40B4-BE49-F238E27FC236}">
                <a16:creationId xmlns:a16="http://schemas.microsoft.com/office/drawing/2014/main" id="{BBE46606-91D3-473C-B28E-689DA5D946E6}"/>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ltLang="zh-TW"/>
          </a:p>
        </p:txBody>
      </p:sp>
      <p:sp>
        <p:nvSpPr>
          <p:cNvPr id="4103" name="Rectangle 7">
            <a:extLst>
              <a:ext uri="{FF2B5EF4-FFF2-40B4-BE49-F238E27FC236}">
                <a16:creationId xmlns:a16="http://schemas.microsoft.com/office/drawing/2014/main" id="{736DCA49-3067-4316-ADF2-DDEE0DD692E0}"/>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E1766AD-6F1A-4829-B3D5-4F4A3B3FF343}"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EE39856-49E6-441A-A7AF-DE14A59791C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A5B32918-0282-47C5-9552-283E6A94018D}"/>
              </a:ext>
            </a:extLst>
          </p:cNvPr>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a:defRPr/>
            </a:pPr>
            <a:endParaRPr lang="en-US" altLang="en-US"/>
          </a:p>
        </p:txBody>
      </p:sp>
      <p:sp>
        <p:nvSpPr>
          <p:cNvPr id="23556" name="Slide Number Placeholder 3">
            <a:extLst>
              <a:ext uri="{FF2B5EF4-FFF2-40B4-BE49-F238E27FC236}">
                <a16:creationId xmlns:a16="http://schemas.microsoft.com/office/drawing/2014/main" id="{1053B3A7-89A0-4FE9-8174-0BC5AB7B34A4}"/>
              </a:ext>
            </a:extLst>
          </p:cNvPr>
          <p:cNvSpPr>
            <a:spLocks noGrp="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defRPr/>
            </a:pPr>
            <a:fld id="{8FA70B3C-18EB-48E1-927F-DA906B069F67}" type="slidenum">
              <a:rPr lang="zh-TW" altLang="en-US" smtClean="0">
                <a:latin typeface="Arial" panose="020B0604020202020204" pitchFamily="34" charset="0"/>
              </a:rPr>
              <a:pPr>
                <a:defRPr/>
              </a:pPr>
              <a:t>14</a:t>
            </a:fld>
            <a:endParaRPr lang="en-US" altLang="zh-TW">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BE6D5-9E05-4DCF-981A-55F8D60A24CD}"/>
              </a:ext>
            </a:extLst>
          </p:cNvPr>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51FFDFC2-2D53-480F-8AC2-D9109D18557D}"/>
              </a:ext>
            </a:extLst>
          </p:cNvPr>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DE23A43D-07A6-4833-8BBB-403C7F0FE233}"/>
              </a:ext>
            </a:extLst>
          </p:cNvPr>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Rectangle 21">
            <a:extLst>
              <a:ext uri="{FF2B5EF4-FFF2-40B4-BE49-F238E27FC236}">
                <a16:creationId xmlns:a16="http://schemas.microsoft.com/office/drawing/2014/main" id="{C64268D8-836F-44C3-A9C2-891AA587C588}"/>
              </a:ext>
            </a:extLst>
          </p:cNvPr>
          <p:cNvSpPr>
            <a:spLocks noChangeArrowheads="1"/>
          </p:cNvSpPr>
          <p:nvPr userDrawn="1"/>
        </p:nvSpPr>
        <p:spPr bwMode="auto">
          <a:xfrm>
            <a:off x="0" y="25003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endParaRPr lang="zh-HK" altLang="en-US"/>
          </a:p>
        </p:txBody>
      </p:sp>
      <p:sp>
        <p:nvSpPr>
          <p:cNvPr id="8" name="Rectangle 22">
            <a:extLst>
              <a:ext uri="{FF2B5EF4-FFF2-40B4-BE49-F238E27FC236}">
                <a16:creationId xmlns:a16="http://schemas.microsoft.com/office/drawing/2014/main" id="{7A6C72A0-3F2B-42D0-A509-7EFB945729C5}"/>
              </a:ext>
            </a:extLst>
          </p:cNvPr>
          <p:cNvSpPr>
            <a:spLocks noChangeArrowheads="1"/>
          </p:cNvSpPr>
          <p:nvPr userDrawn="1"/>
        </p:nvSpPr>
        <p:spPr bwMode="auto">
          <a:xfrm>
            <a:off x="0" y="3025775"/>
            <a:ext cx="110807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r>
              <a:rPr lang="en-US" altLang="zh-TW" sz="1000">
                <a:latin typeface="Times New Roman" pitchFamily="18" charset="0"/>
                <a:cs typeface="Times New Roman" pitchFamily="18" charset="0"/>
              </a:rPr>
              <a:t>	</a:t>
            </a:r>
            <a:endParaRPr lang="en-US" altLang="zh-TW">
              <a:cs typeface="Times New Roman" pitchFamily="18" charset="0"/>
            </a:endParaRPr>
          </a:p>
        </p:txBody>
      </p:sp>
      <p:sp>
        <p:nvSpPr>
          <p:cNvPr id="9" name="Rectangle 23">
            <a:extLst>
              <a:ext uri="{FF2B5EF4-FFF2-40B4-BE49-F238E27FC236}">
                <a16:creationId xmlns:a16="http://schemas.microsoft.com/office/drawing/2014/main" id="{7286A349-D883-4E28-BDF4-6301C6415314}"/>
              </a:ext>
            </a:extLst>
          </p:cNvPr>
          <p:cNvSpPr>
            <a:spLocks noChangeArrowheads="1"/>
          </p:cNvSpPr>
          <p:nvPr userDrawn="1"/>
        </p:nvSpPr>
        <p:spPr bwMode="auto">
          <a:xfrm>
            <a:off x="0" y="3632200"/>
            <a:ext cx="110807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r>
              <a:rPr lang="en-US" altLang="zh-TW" sz="1000">
                <a:latin typeface="Times New Roman" pitchFamily="18" charset="0"/>
                <a:cs typeface="Times New Roman" pitchFamily="18" charset="0"/>
              </a:rPr>
              <a:t>	</a:t>
            </a:r>
            <a:endParaRPr lang="en-US" altLang="zh-TW">
              <a:cs typeface="Times New Roman" pitchFamily="18" charset="0"/>
            </a:endParaRPr>
          </a:p>
        </p:txBody>
      </p:sp>
      <p:sp>
        <p:nvSpPr>
          <p:cNvPr id="10" name="Rectangle 24">
            <a:extLst>
              <a:ext uri="{FF2B5EF4-FFF2-40B4-BE49-F238E27FC236}">
                <a16:creationId xmlns:a16="http://schemas.microsoft.com/office/drawing/2014/main" id="{45DE9C99-5B73-4F59-88EA-372CBE28FE41}"/>
              </a:ext>
            </a:extLst>
          </p:cNvPr>
          <p:cNvSpPr>
            <a:spLocks noChangeArrowheads="1"/>
          </p:cNvSpPr>
          <p:nvPr userDrawn="1"/>
        </p:nvSpPr>
        <p:spPr bwMode="auto">
          <a:xfrm>
            <a:off x="0" y="39893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tabLst>
                <a:tab pos="2636838" algn="ctr"/>
                <a:tab pos="3151188" algn="ctr"/>
                <a:tab pos="5273675" algn="r"/>
                <a:tab pos="6480175" algn="r"/>
              </a:tabLst>
              <a:defRPr>
                <a:solidFill>
                  <a:schemeClr val="tx1"/>
                </a:solidFill>
                <a:latin typeface="Arial" charset="0"/>
              </a:defRPr>
            </a:lvl1pPr>
            <a:lvl2pPr marL="742950" indent="-285750">
              <a:tabLst>
                <a:tab pos="2636838" algn="ctr"/>
                <a:tab pos="3151188" algn="ctr"/>
                <a:tab pos="5273675" algn="r"/>
                <a:tab pos="6480175" algn="r"/>
              </a:tabLst>
              <a:defRPr>
                <a:solidFill>
                  <a:schemeClr val="tx1"/>
                </a:solidFill>
                <a:latin typeface="Arial" charset="0"/>
              </a:defRPr>
            </a:lvl2pPr>
            <a:lvl3pPr marL="1143000" indent="-228600">
              <a:tabLst>
                <a:tab pos="2636838" algn="ctr"/>
                <a:tab pos="3151188" algn="ctr"/>
                <a:tab pos="5273675" algn="r"/>
                <a:tab pos="6480175" algn="r"/>
              </a:tabLst>
              <a:defRPr>
                <a:solidFill>
                  <a:schemeClr val="tx1"/>
                </a:solidFill>
                <a:latin typeface="Arial" charset="0"/>
              </a:defRPr>
            </a:lvl3pPr>
            <a:lvl4pPr marL="1600200" indent="-228600">
              <a:tabLst>
                <a:tab pos="2636838" algn="ctr"/>
                <a:tab pos="3151188" algn="ctr"/>
                <a:tab pos="5273675" algn="r"/>
                <a:tab pos="6480175" algn="r"/>
              </a:tabLst>
              <a:defRPr>
                <a:solidFill>
                  <a:schemeClr val="tx1"/>
                </a:solidFill>
                <a:latin typeface="Arial" charset="0"/>
              </a:defRPr>
            </a:lvl4pPr>
            <a:lvl5pPr marL="2057400" indent="-228600">
              <a:tabLst>
                <a:tab pos="2636838" algn="ctr"/>
                <a:tab pos="3151188" algn="ctr"/>
                <a:tab pos="5273675" algn="r"/>
                <a:tab pos="6480175" algn="r"/>
              </a:tabLst>
              <a:defRPr>
                <a:solidFill>
                  <a:schemeClr val="tx1"/>
                </a:solidFill>
                <a:latin typeface="Arial" charset="0"/>
              </a:defRPr>
            </a:lvl5pPr>
            <a:lvl6pPr marL="25146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6pPr>
            <a:lvl7pPr marL="29718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7pPr>
            <a:lvl8pPr marL="34290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8pPr>
            <a:lvl9pPr marL="38862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9pPr>
          </a:lstStyle>
          <a:p>
            <a:pPr eaLnBrk="1" fontAlgn="auto" hangingPunct="1">
              <a:spcBef>
                <a:spcPts val="0"/>
              </a:spcBef>
              <a:spcAft>
                <a:spcPts val="0"/>
              </a:spcAft>
              <a:defRPr/>
            </a:pPr>
            <a:endParaRPr lang="zh-TW" altLang="en-US"/>
          </a:p>
        </p:txBody>
      </p: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11" name="Date Placeholder 3">
            <a:extLst>
              <a:ext uri="{FF2B5EF4-FFF2-40B4-BE49-F238E27FC236}">
                <a16:creationId xmlns:a16="http://schemas.microsoft.com/office/drawing/2014/main" id="{9B9F0368-1D83-4DA7-9717-DAAE26945A2C}"/>
              </a:ext>
            </a:extLst>
          </p:cNvPr>
          <p:cNvSpPr>
            <a:spLocks noGrp="1"/>
          </p:cNvSpPr>
          <p:nvPr>
            <p:ph type="dt" sz="half" idx="10"/>
          </p:nvPr>
        </p:nvSpPr>
        <p:spPr/>
        <p:txBody>
          <a:bodyPr/>
          <a:lstStyle>
            <a:lvl1pPr>
              <a:defRPr/>
            </a:lvl1pPr>
          </a:lstStyle>
          <a:p>
            <a:pPr>
              <a:defRPr/>
            </a:pPr>
            <a:endParaRPr lang="en-US" altLang="zh-TW"/>
          </a:p>
        </p:txBody>
      </p:sp>
      <p:sp>
        <p:nvSpPr>
          <p:cNvPr id="12" name="Footer Placeholder 4">
            <a:extLst>
              <a:ext uri="{FF2B5EF4-FFF2-40B4-BE49-F238E27FC236}">
                <a16:creationId xmlns:a16="http://schemas.microsoft.com/office/drawing/2014/main" id="{7C6F804C-9C88-4F90-85E4-FF64812A45B9}"/>
              </a:ext>
            </a:extLst>
          </p:cNvPr>
          <p:cNvSpPr>
            <a:spLocks noGrp="1"/>
          </p:cNvSpPr>
          <p:nvPr>
            <p:ph type="ftr" sz="quarter" idx="11"/>
          </p:nvPr>
        </p:nvSpPr>
        <p:spPr/>
        <p:txBody>
          <a:bodyPr/>
          <a:lstStyle>
            <a:lvl1pPr>
              <a:defRPr/>
            </a:lvl1pPr>
          </a:lstStyle>
          <a:p>
            <a:pPr>
              <a:defRPr/>
            </a:pPr>
            <a:endParaRPr lang="en-US" altLang="zh-TW"/>
          </a:p>
        </p:txBody>
      </p:sp>
      <p:sp>
        <p:nvSpPr>
          <p:cNvPr id="13" name="Slide Number Placeholder 5">
            <a:extLst>
              <a:ext uri="{FF2B5EF4-FFF2-40B4-BE49-F238E27FC236}">
                <a16:creationId xmlns:a16="http://schemas.microsoft.com/office/drawing/2014/main" id="{2AE2A23B-6F25-4AE7-81B6-C5700962CC4E}"/>
              </a:ext>
            </a:extLst>
          </p:cNvPr>
          <p:cNvSpPr>
            <a:spLocks noGrp="1"/>
          </p:cNvSpPr>
          <p:nvPr>
            <p:ph type="sldNum" sz="quarter" idx="12"/>
          </p:nvPr>
        </p:nvSpPr>
        <p:spPr/>
        <p:txBody>
          <a:bodyPr/>
          <a:lstStyle>
            <a:lvl1pPr>
              <a:defRPr/>
            </a:lvl1pPr>
          </a:lstStyle>
          <a:p>
            <a:pPr>
              <a:defRPr/>
            </a:pPr>
            <a:fld id="{A6D69D76-1152-4A83-8BC1-DEEFE9253F9E}" type="slidenum">
              <a:rPr lang="zh-TW" altLang="en-US"/>
              <a:pPr>
                <a:defRPr/>
              </a:pPr>
              <a:t>‹#›</a:t>
            </a:fld>
            <a:endParaRPr lang="en-US" altLang="zh-TW"/>
          </a:p>
        </p:txBody>
      </p:sp>
    </p:spTree>
    <p:extLst>
      <p:ext uri="{BB962C8B-B14F-4D97-AF65-F5344CB8AC3E}">
        <p14:creationId xmlns:p14="http://schemas.microsoft.com/office/powerpoint/2010/main" val="3636172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BE0059-CC05-4C9C-B759-12D90E771F6A}"/>
              </a:ext>
            </a:extLst>
          </p:cNvPr>
          <p:cNvSpPr>
            <a:spLocks noGrp="1"/>
          </p:cNvSpPr>
          <p:nvPr>
            <p:ph type="dt" sz="half" idx="10"/>
          </p:nvPr>
        </p:nvSpPr>
        <p:spPr/>
        <p:txBody>
          <a:bodyPr/>
          <a:lstStyle>
            <a:lvl1pPr>
              <a:defRPr/>
            </a:lvl1pPr>
          </a:lstStyle>
          <a:p>
            <a:pPr>
              <a:defRPr/>
            </a:pPr>
            <a:endParaRPr lang="en-US" altLang="zh-TW"/>
          </a:p>
        </p:txBody>
      </p:sp>
      <p:sp>
        <p:nvSpPr>
          <p:cNvPr id="5" name="Footer Placeholder 4">
            <a:extLst>
              <a:ext uri="{FF2B5EF4-FFF2-40B4-BE49-F238E27FC236}">
                <a16:creationId xmlns:a16="http://schemas.microsoft.com/office/drawing/2014/main" id="{4F75BC2F-89E2-4528-A681-84D41B0B0778}"/>
              </a:ext>
            </a:extLst>
          </p:cNvPr>
          <p:cNvSpPr>
            <a:spLocks noGrp="1"/>
          </p:cNvSpPr>
          <p:nvPr>
            <p:ph type="ftr" sz="quarter" idx="11"/>
          </p:nvPr>
        </p:nvSpPr>
        <p:spPr/>
        <p:txBody>
          <a:bodyPr/>
          <a:lstStyle>
            <a:lvl1pPr>
              <a:defRPr/>
            </a:lvl1pPr>
          </a:lstStyle>
          <a:p>
            <a:pPr>
              <a:defRPr/>
            </a:pPr>
            <a:endParaRPr lang="en-US" altLang="zh-TW"/>
          </a:p>
        </p:txBody>
      </p:sp>
      <p:sp>
        <p:nvSpPr>
          <p:cNvPr id="6" name="Slide Number Placeholder 5">
            <a:extLst>
              <a:ext uri="{FF2B5EF4-FFF2-40B4-BE49-F238E27FC236}">
                <a16:creationId xmlns:a16="http://schemas.microsoft.com/office/drawing/2014/main" id="{70089691-5063-40D3-804F-948156CF2662}"/>
              </a:ext>
            </a:extLst>
          </p:cNvPr>
          <p:cNvSpPr>
            <a:spLocks noGrp="1"/>
          </p:cNvSpPr>
          <p:nvPr>
            <p:ph type="sldNum" sz="quarter" idx="12"/>
          </p:nvPr>
        </p:nvSpPr>
        <p:spPr/>
        <p:txBody>
          <a:bodyPr/>
          <a:lstStyle>
            <a:lvl1pPr>
              <a:defRPr/>
            </a:lvl1pPr>
          </a:lstStyle>
          <a:p>
            <a:pPr>
              <a:defRPr/>
            </a:pPr>
            <a:fld id="{2C9B9173-E5B6-4B06-BFB5-B715DAA2C37A}" type="slidenum">
              <a:rPr lang="zh-TW" altLang="en-US"/>
              <a:pPr>
                <a:defRPr/>
              </a:pPr>
              <a:t>‹#›</a:t>
            </a:fld>
            <a:endParaRPr lang="en-US" altLang="zh-TW"/>
          </a:p>
        </p:txBody>
      </p:sp>
    </p:spTree>
    <p:extLst>
      <p:ext uri="{BB962C8B-B14F-4D97-AF65-F5344CB8AC3E}">
        <p14:creationId xmlns:p14="http://schemas.microsoft.com/office/powerpoint/2010/main" val="1716845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9D21D8-0EB1-4229-9D2C-30EEDB5FD219}"/>
              </a:ext>
            </a:extLst>
          </p:cNvPr>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CF11BAE4-FAD9-47C8-82A5-DCA7EBECF8FE}"/>
              </a:ext>
            </a:extLst>
          </p:cNvPr>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DB174CCC-F163-4963-B491-A63630C8B5A6}"/>
              </a:ext>
            </a:extLst>
          </p:cNvPr>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a:extLst>
              <a:ext uri="{FF2B5EF4-FFF2-40B4-BE49-F238E27FC236}">
                <a16:creationId xmlns:a16="http://schemas.microsoft.com/office/drawing/2014/main" id="{7B59874C-BBA6-4C6F-B4AB-66CF8C576207}"/>
              </a:ext>
            </a:extLst>
          </p:cNvPr>
          <p:cNvSpPr>
            <a:spLocks noGrp="1"/>
          </p:cNvSpPr>
          <p:nvPr>
            <p:ph type="dt" sz="half" idx="10"/>
          </p:nvPr>
        </p:nvSpPr>
        <p:spPr/>
        <p:txBody>
          <a:bodyPr/>
          <a:lstStyle>
            <a:lvl1pPr>
              <a:defRPr/>
            </a:lvl1pPr>
          </a:lstStyle>
          <a:p>
            <a:pPr>
              <a:defRPr/>
            </a:pPr>
            <a:endParaRPr lang="en-US" altLang="zh-TW"/>
          </a:p>
        </p:txBody>
      </p:sp>
      <p:sp>
        <p:nvSpPr>
          <p:cNvPr id="8" name="Footer Placeholder 4">
            <a:extLst>
              <a:ext uri="{FF2B5EF4-FFF2-40B4-BE49-F238E27FC236}">
                <a16:creationId xmlns:a16="http://schemas.microsoft.com/office/drawing/2014/main" id="{47DACD99-815C-4689-8233-35D583EC397A}"/>
              </a:ext>
            </a:extLst>
          </p:cNvPr>
          <p:cNvSpPr>
            <a:spLocks noGrp="1"/>
          </p:cNvSpPr>
          <p:nvPr>
            <p:ph type="ftr" sz="quarter" idx="11"/>
          </p:nvPr>
        </p:nvSpPr>
        <p:spPr/>
        <p:txBody>
          <a:bodyPr/>
          <a:lstStyle>
            <a:lvl1pPr>
              <a:defRPr/>
            </a:lvl1pPr>
          </a:lstStyle>
          <a:p>
            <a:pPr>
              <a:defRPr/>
            </a:pPr>
            <a:endParaRPr lang="en-US" altLang="zh-TW"/>
          </a:p>
        </p:txBody>
      </p:sp>
      <p:sp>
        <p:nvSpPr>
          <p:cNvPr id="9" name="Slide Number Placeholder 5">
            <a:extLst>
              <a:ext uri="{FF2B5EF4-FFF2-40B4-BE49-F238E27FC236}">
                <a16:creationId xmlns:a16="http://schemas.microsoft.com/office/drawing/2014/main" id="{BEE2D9B8-EE1E-4E53-B70B-A51011117951}"/>
              </a:ext>
            </a:extLst>
          </p:cNvPr>
          <p:cNvSpPr>
            <a:spLocks noGrp="1"/>
          </p:cNvSpPr>
          <p:nvPr>
            <p:ph type="sldNum" sz="quarter" idx="12"/>
          </p:nvPr>
        </p:nvSpPr>
        <p:spPr/>
        <p:txBody>
          <a:bodyPr/>
          <a:lstStyle>
            <a:lvl1pPr>
              <a:defRPr/>
            </a:lvl1pPr>
          </a:lstStyle>
          <a:p>
            <a:pPr>
              <a:defRPr/>
            </a:pPr>
            <a:fld id="{07508A6D-BE66-40BE-9D4B-740B002D81DB}" type="slidenum">
              <a:rPr lang="zh-TW" altLang="en-US"/>
              <a:pPr>
                <a:defRPr/>
              </a:pPr>
              <a:t>‹#›</a:t>
            </a:fld>
            <a:endParaRPr lang="en-US" altLang="zh-TW"/>
          </a:p>
        </p:txBody>
      </p:sp>
    </p:spTree>
    <p:extLst>
      <p:ext uri="{BB962C8B-B14F-4D97-AF65-F5344CB8AC3E}">
        <p14:creationId xmlns:p14="http://schemas.microsoft.com/office/powerpoint/2010/main" val="1773125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60B6B07-F3DD-4078-B72B-AD820CB4C407}"/>
              </a:ext>
            </a:extLst>
          </p:cNvPr>
          <p:cNvSpPr>
            <a:spLocks noGrp="1"/>
          </p:cNvSpPr>
          <p:nvPr>
            <p:ph type="dt" sz="half" idx="10"/>
          </p:nvPr>
        </p:nvSpPr>
        <p:spPr/>
        <p:txBody>
          <a:bodyPr/>
          <a:lstStyle>
            <a:lvl1pPr>
              <a:defRPr/>
            </a:lvl1pPr>
          </a:lstStyle>
          <a:p>
            <a:pPr>
              <a:defRPr/>
            </a:pPr>
            <a:endParaRPr lang="en-US" altLang="zh-TW"/>
          </a:p>
        </p:txBody>
      </p:sp>
      <p:sp>
        <p:nvSpPr>
          <p:cNvPr id="6" name="Footer Placeholder 4">
            <a:extLst>
              <a:ext uri="{FF2B5EF4-FFF2-40B4-BE49-F238E27FC236}">
                <a16:creationId xmlns:a16="http://schemas.microsoft.com/office/drawing/2014/main" id="{A03AFD49-170B-4C93-B2DB-EBA26AAEC6BD}"/>
              </a:ext>
            </a:extLst>
          </p:cNvPr>
          <p:cNvSpPr>
            <a:spLocks noGrp="1"/>
          </p:cNvSpPr>
          <p:nvPr>
            <p:ph type="ftr" sz="quarter" idx="11"/>
          </p:nvPr>
        </p:nvSpPr>
        <p:spPr/>
        <p:txBody>
          <a:bodyPr/>
          <a:lstStyle>
            <a:lvl1pPr>
              <a:defRPr/>
            </a:lvl1pPr>
          </a:lstStyle>
          <a:p>
            <a:pPr>
              <a:defRPr/>
            </a:pPr>
            <a:endParaRPr lang="en-US" altLang="zh-TW"/>
          </a:p>
        </p:txBody>
      </p:sp>
      <p:sp>
        <p:nvSpPr>
          <p:cNvPr id="7" name="Slide Number Placeholder 5">
            <a:extLst>
              <a:ext uri="{FF2B5EF4-FFF2-40B4-BE49-F238E27FC236}">
                <a16:creationId xmlns:a16="http://schemas.microsoft.com/office/drawing/2014/main" id="{230A020D-9852-4696-844E-F8760BA28BD9}"/>
              </a:ext>
            </a:extLst>
          </p:cNvPr>
          <p:cNvSpPr>
            <a:spLocks noGrp="1"/>
          </p:cNvSpPr>
          <p:nvPr>
            <p:ph type="sldNum" sz="quarter" idx="12"/>
          </p:nvPr>
        </p:nvSpPr>
        <p:spPr/>
        <p:txBody>
          <a:bodyPr/>
          <a:lstStyle>
            <a:lvl1pPr>
              <a:defRPr/>
            </a:lvl1pPr>
          </a:lstStyle>
          <a:p>
            <a:pPr>
              <a:defRPr/>
            </a:pPr>
            <a:fld id="{4C7A5303-854D-4613-A1B8-6E6E22B9BDF8}" type="slidenum">
              <a:rPr lang="zh-TW" altLang="en-US"/>
              <a:pPr>
                <a:defRPr/>
              </a:pPr>
              <a:t>‹#›</a:t>
            </a:fld>
            <a:endParaRPr lang="en-US" altLang="zh-TW"/>
          </a:p>
        </p:txBody>
      </p:sp>
    </p:spTree>
    <p:extLst>
      <p:ext uri="{BB962C8B-B14F-4D97-AF65-F5344CB8AC3E}">
        <p14:creationId xmlns:p14="http://schemas.microsoft.com/office/powerpoint/2010/main" val="1408220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03BDEEA-1298-49CD-9B47-81A0BE0FDF72}"/>
              </a:ext>
            </a:extLst>
          </p:cNvPr>
          <p:cNvSpPr>
            <a:spLocks noGrp="1"/>
          </p:cNvSpPr>
          <p:nvPr>
            <p:ph type="dt" sz="half" idx="10"/>
          </p:nvPr>
        </p:nvSpPr>
        <p:spPr/>
        <p:txBody>
          <a:bodyPr/>
          <a:lstStyle>
            <a:lvl1pPr>
              <a:defRPr/>
            </a:lvl1pPr>
          </a:lstStyle>
          <a:p>
            <a:pPr>
              <a:defRPr/>
            </a:pPr>
            <a:endParaRPr lang="en-US" altLang="zh-TW"/>
          </a:p>
        </p:txBody>
      </p:sp>
      <p:sp>
        <p:nvSpPr>
          <p:cNvPr id="8" name="Footer Placeholder 4">
            <a:extLst>
              <a:ext uri="{FF2B5EF4-FFF2-40B4-BE49-F238E27FC236}">
                <a16:creationId xmlns:a16="http://schemas.microsoft.com/office/drawing/2014/main" id="{9EB1DC70-E590-49B1-A82E-0A0DB1F31378}"/>
              </a:ext>
            </a:extLst>
          </p:cNvPr>
          <p:cNvSpPr>
            <a:spLocks noGrp="1"/>
          </p:cNvSpPr>
          <p:nvPr>
            <p:ph type="ftr" sz="quarter" idx="11"/>
          </p:nvPr>
        </p:nvSpPr>
        <p:spPr/>
        <p:txBody>
          <a:bodyPr/>
          <a:lstStyle>
            <a:lvl1pPr>
              <a:defRPr/>
            </a:lvl1pPr>
          </a:lstStyle>
          <a:p>
            <a:pPr>
              <a:defRPr/>
            </a:pPr>
            <a:endParaRPr lang="en-US" altLang="zh-TW"/>
          </a:p>
        </p:txBody>
      </p:sp>
      <p:sp>
        <p:nvSpPr>
          <p:cNvPr id="9" name="Slide Number Placeholder 5">
            <a:extLst>
              <a:ext uri="{FF2B5EF4-FFF2-40B4-BE49-F238E27FC236}">
                <a16:creationId xmlns:a16="http://schemas.microsoft.com/office/drawing/2014/main" id="{6B095183-67EF-4908-BA4F-05D088881015}"/>
              </a:ext>
            </a:extLst>
          </p:cNvPr>
          <p:cNvSpPr>
            <a:spLocks noGrp="1"/>
          </p:cNvSpPr>
          <p:nvPr>
            <p:ph type="sldNum" sz="quarter" idx="12"/>
          </p:nvPr>
        </p:nvSpPr>
        <p:spPr/>
        <p:txBody>
          <a:bodyPr/>
          <a:lstStyle>
            <a:lvl1pPr>
              <a:defRPr/>
            </a:lvl1pPr>
          </a:lstStyle>
          <a:p>
            <a:pPr>
              <a:defRPr/>
            </a:pPr>
            <a:fld id="{E31C28D6-C648-4017-A593-C35AD42EB204}" type="slidenum">
              <a:rPr lang="zh-TW" altLang="en-US"/>
              <a:pPr>
                <a:defRPr/>
              </a:pPr>
              <a:t>‹#›</a:t>
            </a:fld>
            <a:endParaRPr lang="en-US" altLang="zh-TW"/>
          </a:p>
        </p:txBody>
      </p:sp>
    </p:spTree>
    <p:extLst>
      <p:ext uri="{BB962C8B-B14F-4D97-AF65-F5344CB8AC3E}">
        <p14:creationId xmlns:p14="http://schemas.microsoft.com/office/powerpoint/2010/main" val="266193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848BFE3-9F74-4FEA-83D4-F8DA0972373A}"/>
              </a:ext>
            </a:extLst>
          </p:cNvPr>
          <p:cNvSpPr>
            <a:spLocks noGrp="1"/>
          </p:cNvSpPr>
          <p:nvPr>
            <p:ph type="dt" sz="half" idx="10"/>
          </p:nvPr>
        </p:nvSpPr>
        <p:spPr/>
        <p:txBody>
          <a:bodyPr/>
          <a:lstStyle>
            <a:lvl1pPr>
              <a:defRPr/>
            </a:lvl1pPr>
          </a:lstStyle>
          <a:p>
            <a:pPr>
              <a:defRPr/>
            </a:pPr>
            <a:endParaRPr lang="en-US" altLang="zh-TW"/>
          </a:p>
        </p:txBody>
      </p:sp>
      <p:sp>
        <p:nvSpPr>
          <p:cNvPr id="4" name="Footer Placeholder 4">
            <a:extLst>
              <a:ext uri="{FF2B5EF4-FFF2-40B4-BE49-F238E27FC236}">
                <a16:creationId xmlns:a16="http://schemas.microsoft.com/office/drawing/2014/main" id="{6DCCFFB7-E3AF-4B8F-8250-1C85810E6849}"/>
              </a:ext>
            </a:extLst>
          </p:cNvPr>
          <p:cNvSpPr>
            <a:spLocks noGrp="1"/>
          </p:cNvSpPr>
          <p:nvPr>
            <p:ph type="ftr" sz="quarter" idx="11"/>
          </p:nvPr>
        </p:nvSpPr>
        <p:spPr/>
        <p:txBody>
          <a:bodyPr/>
          <a:lstStyle>
            <a:lvl1pPr>
              <a:defRPr/>
            </a:lvl1pPr>
          </a:lstStyle>
          <a:p>
            <a:pPr>
              <a:defRPr/>
            </a:pPr>
            <a:endParaRPr lang="en-US" altLang="zh-TW"/>
          </a:p>
        </p:txBody>
      </p:sp>
      <p:sp>
        <p:nvSpPr>
          <p:cNvPr id="5" name="Slide Number Placeholder 5">
            <a:extLst>
              <a:ext uri="{FF2B5EF4-FFF2-40B4-BE49-F238E27FC236}">
                <a16:creationId xmlns:a16="http://schemas.microsoft.com/office/drawing/2014/main" id="{0FFE0948-CEC1-49B4-B886-DE9D52FF7BAF}"/>
              </a:ext>
            </a:extLst>
          </p:cNvPr>
          <p:cNvSpPr>
            <a:spLocks noGrp="1"/>
          </p:cNvSpPr>
          <p:nvPr>
            <p:ph type="sldNum" sz="quarter" idx="12"/>
          </p:nvPr>
        </p:nvSpPr>
        <p:spPr/>
        <p:txBody>
          <a:bodyPr/>
          <a:lstStyle>
            <a:lvl1pPr>
              <a:defRPr/>
            </a:lvl1pPr>
          </a:lstStyle>
          <a:p>
            <a:pPr>
              <a:defRPr/>
            </a:pPr>
            <a:fld id="{F0C1DA4B-5CA5-4D97-A7A4-14D4F33DF4EF}" type="slidenum">
              <a:rPr lang="zh-TW" altLang="en-US"/>
              <a:pPr>
                <a:defRPr/>
              </a:pPr>
              <a:t>‹#›</a:t>
            </a:fld>
            <a:endParaRPr lang="en-US" altLang="zh-TW"/>
          </a:p>
        </p:txBody>
      </p:sp>
    </p:spTree>
    <p:extLst>
      <p:ext uri="{BB962C8B-B14F-4D97-AF65-F5344CB8AC3E}">
        <p14:creationId xmlns:p14="http://schemas.microsoft.com/office/powerpoint/2010/main" val="1192835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4116E5-1E66-4A82-886D-CAD2246CDBAC}"/>
              </a:ext>
            </a:extLst>
          </p:cNvPr>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2">
            <a:extLst>
              <a:ext uri="{FF2B5EF4-FFF2-40B4-BE49-F238E27FC236}">
                <a16:creationId xmlns:a16="http://schemas.microsoft.com/office/drawing/2014/main" id="{C030C452-3749-4CD4-9AF4-B744E341E3CC}"/>
              </a:ext>
            </a:extLst>
          </p:cNvPr>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a:extLst>
              <a:ext uri="{FF2B5EF4-FFF2-40B4-BE49-F238E27FC236}">
                <a16:creationId xmlns:a16="http://schemas.microsoft.com/office/drawing/2014/main" id="{9FD59F0E-0EEA-4AD7-B458-69DF7D921111}"/>
              </a:ext>
            </a:extLst>
          </p:cNvPr>
          <p:cNvSpPr>
            <a:spLocks noGrp="1"/>
          </p:cNvSpPr>
          <p:nvPr>
            <p:ph type="dt" sz="half" idx="10"/>
          </p:nvPr>
        </p:nvSpPr>
        <p:spPr/>
        <p:txBody>
          <a:bodyPr/>
          <a:lstStyle>
            <a:lvl1pPr>
              <a:defRPr/>
            </a:lvl1pPr>
          </a:lstStyle>
          <a:p>
            <a:pPr>
              <a:defRPr/>
            </a:pPr>
            <a:endParaRPr lang="en-US" altLang="zh-TW"/>
          </a:p>
        </p:txBody>
      </p:sp>
      <p:sp>
        <p:nvSpPr>
          <p:cNvPr id="5" name="Footer Placeholder 7">
            <a:extLst>
              <a:ext uri="{FF2B5EF4-FFF2-40B4-BE49-F238E27FC236}">
                <a16:creationId xmlns:a16="http://schemas.microsoft.com/office/drawing/2014/main" id="{4AC543BE-5D28-4DFB-A4A7-66B1032D6B99}"/>
              </a:ext>
            </a:extLst>
          </p:cNvPr>
          <p:cNvSpPr>
            <a:spLocks noGrp="1"/>
          </p:cNvSpPr>
          <p:nvPr>
            <p:ph type="ftr" sz="quarter" idx="11"/>
          </p:nvPr>
        </p:nvSpPr>
        <p:spPr/>
        <p:txBody>
          <a:bodyPr/>
          <a:lstStyle>
            <a:lvl1pPr>
              <a:defRPr>
                <a:solidFill>
                  <a:srgbClr val="FFFFFF"/>
                </a:solidFill>
              </a:defRPr>
            </a:lvl1pPr>
          </a:lstStyle>
          <a:p>
            <a:pPr>
              <a:defRPr/>
            </a:pPr>
            <a:endParaRPr lang="en-US" altLang="zh-TW"/>
          </a:p>
        </p:txBody>
      </p:sp>
      <p:sp>
        <p:nvSpPr>
          <p:cNvPr id="6" name="Slide Number Placeholder 8">
            <a:extLst>
              <a:ext uri="{FF2B5EF4-FFF2-40B4-BE49-F238E27FC236}">
                <a16:creationId xmlns:a16="http://schemas.microsoft.com/office/drawing/2014/main" id="{23DE38D4-36A3-4C19-A0F2-F8833B833656}"/>
              </a:ext>
            </a:extLst>
          </p:cNvPr>
          <p:cNvSpPr>
            <a:spLocks noGrp="1"/>
          </p:cNvSpPr>
          <p:nvPr>
            <p:ph type="sldNum" sz="quarter" idx="12"/>
          </p:nvPr>
        </p:nvSpPr>
        <p:spPr/>
        <p:txBody>
          <a:bodyPr/>
          <a:lstStyle>
            <a:lvl1pPr>
              <a:defRPr/>
            </a:lvl1pPr>
          </a:lstStyle>
          <a:p>
            <a:pPr>
              <a:defRPr/>
            </a:pPr>
            <a:fld id="{B0CD0367-0072-4A59-9374-09E31D85C8E0}" type="slidenum">
              <a:rPr lang="zh-TW" altLang="en-US"/>
              <a:pPr>
                <a:defRPr/>
              </a:pPr>
              <a:t>‹#›</a:t>
            </a:fld>
            <a:endParaRPr lang="en-US" altLang="zh-TW"/>
          </a:p>
        </p:txBody>
      </p:sp>
    </p:spTree>
    <p:extLst>
      <p:ext uri="{BB962C8B-B14F-4D97-AF65-F5344CB8AC3E}">
        <p14:creationId xmlns:p14="http://schemas.microsoft.com/office/powerpoint/2010/main" val="3828339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222AB3F-343B-4E81-98C5-245797959CBE}"/>
              </a:ext>
            </a:extLst>
          </p:cNvPr>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32C4EECA-D8B3-4E7A-AAC2-73F326A82B0D}"/>
              </a:ext>
            </a:extLst>
          </p:cNvPr>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a:extLst>
              <a:ext uri="{FF2B5EF4-FFF2-40B4-BE49-F238E27FC236}">
                <a16:creationId xmlns:a16="http://schemas.microsoft.com/office/drawing/2014/main" id="{4BE6D213-B967-438C-83C5-048CC8F0478C}"/>
              </a:ext>
            </a:extLst>
          </p:cNvPr>
          <p:cNvSpPr>
            <a:spLocks noGrp="1"/>
          </p:cNvSpPr>
          <p:nvPr>
            <p:ph type="dt" sz="half" idx="10"/>
          </p:nvPr>
        </p:nvSpPr>
        <p:spPr>
          <a:xfrm>
            <a:off x="465138" y="6459538"/>
            <a:ext cx="2619375" cy="365125"/>
          </a:xfrm>
        </p:spPr>
        <p:txBody>
          <a:bodyPr/>
          <a:lstStyle>
            <a:lvl1pPr algn="l">
              <a:defRPr/>
            </a:lvl1pPr>
          </a:lstStyle>
          <a:p>
            <a:pPr>
              <a:defRPr/>
            </a:pPr>
            <a:endParaRPr lang="en-US" altLang="zh-TW"/>
          </a:p>
        </p:txBody>
      </p:sp>
      <p:sp>
        <p:nvSpPr>
          <p:cNvPr id="8" name="Footer Placeholder 5">
            <a:extLst>
              <a:ext uri="{FF2B5EF4-FFF2-40B4-BE49-F238E27FC236}">
                <a16:creationId xmlns:a16="http://schemas.microsoft.com/office/drawing/2014/main" id="{F77AA9B4-210D-4E8A-AA74-EDCF2621CC44}"/>
              </a:ext>
            </a:extLst>
          </p:cNvPr>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en-US" altLang="zh-TW"/>
          </a:p>
        </p:txBody>
      </p:sp>
      <p:sp>
        <p:nvSpPr>
          <p:cNvPr id="9" name="Slide Number Placeholder 6">
            <a:extLst>
              <a:ext uri="{FF2B5EF4-FFF2-40B4-BE49-F238E27FC236}">
                <a16:creationId xmlns:a16="http://schemas.microsoft.com/office/drawing/2014/main" id="{E6871095-BAED-4751-8151-72F2ECB61527}"/>
              </a:ext>
            </a:extLst>
          </p:cNvPr>
          <p:cNvSpPr>
            <a:spLocks noGrp="1"/>
          </p:cNvSpPr>
          <p:nvPr>
            <p:ph type="sldNum" sz="quarter" idx="12"/>
          </p:nvPr>
        </p:nvSpPr>
        <p:spPr/>
        <p:txBody>
          <a:bodyPr/>
          <a:lstStyle>
            <a:lvl1pPr>
              <a:defRPr>
                <a:solidFill>
                  <a:schemeClr val="tx2"/>
                </a:solidFill>
              </a:defRPr>
            </a:lvl1pPr>
          </a:lstStyle>
          <a:p>
            <a:pPr>
              <a:defRPr/>
            </a:pPr>
            <a:fld id="{8882190B-BD3A-4011-A57B-6E6DE4A9326F}" type="slidenum">
              <a:rPr lang="zh-TW" altLang="en-US"/>
              <a:pPr>
                <a:defRPr/>
              </a:pPr>
              <a:t>‹#›</a:t>
            </a:fld>
            <a:endParaRPr lang="en-US" altLang="zh-TW"/>
          </a:p>
        </p:txBody>
      </p:sp>
    </p:spTree>
    <p:extLst>
      <p:ext uri="{BB962C8B-B14F-4D97-AF65-F5344CB8AC3E}">
        <p14:creationId xmlns:p14="http://schemas.microsoft.com/office/powerpoint/2010/main" val="392924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2E32509-8358-410A-A088-4B6448B46A53}"/>
              </a:ext>
            </a:extLst>
          </p:cNvPr>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4AF8332A-47E4-421E-90CF-23CC3A2634DD}"/>
              </a:ext>
            </a:extLst>
          </p:cNvPr>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tIns="0" bIns="0">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a:extLst>
              <a:ext uri="{FF2B5EF4-FFF2-40B4-BE49-F238E27FC236}">
                <a16:creationId xmlns:a16="http://schemas.microsoft.com/office/drawing/2014/main" id="{65570983-1F4D-4C85-9F91-325F422595D1}"/>
              </a:ext>
            </a:extLst>
          </p:cNvPr>
          <p:cNvSpPr>
            <a:spLocks noGrp="1"/>
          </p:cNvSpPr>
          <p:nvPr>
            <p:ph type="dt" sz="half" idx="10"/>
          </p:nvPr>
        </p:nvSpPr>
        <p:spPr/>
        <p:txBody>
          <a:bodyPr/>
          <a:lstStyle>
            <a:lvl1pPr>
              <a:defRPr/>
            </a:lvl1pPr>
          </a:lstStyle>
          <a:p>
            <a:pPr>
              <a:defRPr/>
            </a:pPr>
            <a:endParaRPr lang="en-US" altLang="zh-TW"/>
          </a:p>
        </p:txBody>
      </p:sp>
      <p:sp>
        <p:nvSpPr>
          <p:cNvPr id="8" name="Footer Placeholder 5">
            <a:extLst>
              <a:ext uri="{FF2B5EF4-FFF2-40B4-BE49-F238E27FC236}">
                <a16:creationId xmlns:a16="http://schemas.microsoft.com/office/drawing/2014/main" id="{7E2FF855-4875-421B-BC4E-B17949F5729F}"/>
              </a:ext>
            </a:extLst>
          </p:cNvPr>
          <p:cNvSpPr>
            <a:spLocks noGrp="1"/>
          </p:cNvSpPr>
          <p:nvPr>
            <p:ph type="ftr" sz="quarter" idx="11"/>
          </p:nvPr>
        </p:nvSpPr>
        <p:spPr/>
        <p:txBody>
          <a:bodyPr/>
          <a:lstStyle>
            <a:lvl1pPr>
              <a:defRPr/>
            </a:lvl1pPr>
          </a:lstStyle>
          <a:p>
            <a:pPr>
              <a:defRPr/>
            </a:pPr>
            <a:endParaRPr lang="en-US" altLang="zh-TW"/>
          </a:p>
        </p:txBody>
      </p:sp>
      <p:sp>
        <p:nvSpPr>
          <p:cNvPr id="9" name="Slide Number Placeholder 6">
            <a:extLst>
              <a:ext uri="{FF2B5EF4-FFF2-40B4-BE49-F238E27FC236}">
                <a16:creationId xmlns:a16="http://schemas.microsoft.com/office/drawing/2014/main" id="{035940AC-731F-4510-857C-14761D6C20C2}"/>
              </a:ext>
            </a:extLst>
          </p:cNvPr>
          <p:cNvSpPr>
            <a:spLocks noGrp="1"/>
          </p:cNvSpPr>
          <p:nvPr>
            <p:ph type="sldNum" sz="quarter" idx="12"/>
          </p:nvPr>
        </p:nvSpPr>
        <p:spPr/>
        <p:txBody>
          <a:bodyPr/>
          <a:lstStyle>
            <a:lvl1pPr>
              <a:defRPr/>
            </a:lvl1pPr>
          </a:lstStyle>
          <a:p>
            <a:pPr>
              <a:defRPr/>
            </a:pPr>
            <a:fld id="{250D69AA-556E-47F2-B285-6BC21084BD67}" type="slidenum">
              <a:rPr lang="zh-TW" altLang="en-US"/>
              <a:pPr>
                <a:defRPr/>
              </a:pPr>
              <a:t>‹#›</a:t>
            </a:fld>
            <a:endParaRPr lang="en-US" altLang="zh-TW"/>
          </a:p>
        </p:txBody>
      </p:sp>
    </p:spTree>
    <p:extLst>
      <p:ext uri="{BB962C8B-B14F-4D97-AF65-F5344CB8AC3E}">
        <p14:creationId xmlns:p14="http://schemas.microsoft.com/office/powerpoint/2010/main" val="156094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C90C27-7C8D-49B1-BAB4-702EC7AE48DC}"/>
              </a:ext>
            </a:extLst>
          </p:cNvPr>
          <p:cNvSpPr>
            <a:spLocks noGrp="1"/>
          </p:cNvSpPr>
          <p:nvPr>
            <p:ph type="dt" sz="half" idx="10"/>
          </p:nvPr>
        </p:nvSpPr>
        <p:spPr/>
        <p:txBody>
          <a:bodyPr/>
          <a:lstStyle>
            <a:lvl1pPr>
              <a:defRPr/>
            </a:lvl1pPr>
          </a:lstStyle>
          <a:p>
            <a:pPr>
              <a:defRPr/>
            </a:pPr>
            <a:endParaRPr lang="en-US" altLang="zh-TW"/>
          </a:p>
        </p:txBody>
      </p:sp>
      <p:sp>
        <p:nvSpPr>
          <p:cNvPr id="5" name="Footer Placeholder 4">
            <a:extLst>
              <a:ext uri="{FF2B5EF4-FFF2-40B4-BE49-F238E27FC236}">
                <a16:creationId xmlns:a16="http://schemas.microsoft.com/office/drawing/2014/main" id="{16E22D44-5378-4783-8F7C-02E6D96EBD17}"/>
              </a:ext>
            </a:extLst>
          </p:cNvPr>
          <p:cNvSpPr>
            <a:spLocks noGrp="1"/>
          </p:cNvSpPr>
          <p:nvPr>
            <p:ph type="ftr" sz="quarter" idx="11"/>
          </p:nvPr>
        </p:nvSpPr>
        <p:spPr/>
        <p:txBody>
          <a:bodyPr/>
          <a:lstStyle>
            <a:lvl1pPr>
              <a:defRPr/>
            </a:lvl1pPr>
          </a:lstStyle>
          <a:p>
            <a:pPr>
              <a:defRPr/>
            </a:pPr>
            <a:endParaRPr lang="en-US" altLang="zh-TW"/>
          </a:p>
        </p:txBody>
      </p:sp>
      <p:sp>
        <p:nvSpPr>
          <p:cNvPr id="6" name="Slide Number Placeholder 5">
            <a:extLst>
              <a:ext uri="{FF2B5EF4-FFF2-40B4-BE49-F238E27FC236}">
                <a16:creationId xmlns:a16="http://schemas.microsoft.com/office/drawing/2014/main" id="{857337CA-5CA7-40BD-8344-401177F9445B}"/>
              </a:ext>
            </a:extLst>
          </p:cNvPr>
          <p:cNvSpPr>
            <a:spLocks noGrp="1"/>
          </p:cNvSpPr>
          <p:nvPr>
            <p:ph type="sldNum" sz="quarter" idx="12"/>
          </p:nvPr>
        </p:nvSpPr>
        <p:spPr/>
        <p:txBody>
          <a:bodyPr/>
          <a:lstStyle>
            <a:lvl1pPr>
              <a:defRPr/>
            </a:lvl1pPr>
          </a:lstStyle>
          <a:p>
            <a:pPr>
              <a:defRPr/>
            </a:pPr>
            <a:fld id="{2D8522B9-DF3A-42D2-9377-0D131E6BBCC2}" type="slidenum">
              <a:rPr lang="zh-TW" altLang="en-US"/>
              <a:pPr>
                <a:defRPr/>
              </a:pPr>
              <a:t>‹#›</a:t>
            </a:fld>
            <a:endParaRPr lang="en-US" altLang="zh-TW"/>
          </a:p>
        </p:txBody>
      </p:sp>
    </p:spTree>
    <p:extLst>
      <p:ext uri="{BB962C8B-B14F-4D97-AF65-F5344CB8AC3E}">
        <p14:creationId xmlns:p14="http://schemas.microsoft.com/office/powerpoint/2010/main" val="3432408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5C41949-CE96-4A91-9731-61D3A67A155B}"/>
              </a:ext>
            </a:extLst>
          </p:cNvPr>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0AD293FE-2C6C-48CC-AEE4-94F75D4C4B54}"/>
              </a:ext>
            </a:extLst>
          </p:cNvPr>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4D5718B3-6BAF-46F6-88B7-67E55687379B}"/>
              </a:ext>
            </a:extLst>
          </p:cNvPr>
          <p:cNvSpPr>
            <a:spLocks noGrp="1"/>
          </p:cNvSpPr>
          <p:nvPr>
            <p:ph type="dt" sz="half" idx="10"/>
          </p:nvPr>
        </p:nvSpPr>
        <p:spPr/>
        <p:txBody>
          <a:bodyPr/>
          <a:lstStyle>
            <a:lvl1pPr>
              <a:defRPr/>
            </a:lvl1pPr>
          </a:lstStyle>
          <a:p>
            <a:pPr>
              <a:defRPr/>
            </a:pPr>
            <a:endParaRPr lang="en-US" altLang="zh-TW"/>
          </a:p>
        </p:txBody>
      </p:sp>
      <p:sp>
        <p:nvSpPr>
          <p:cNvPr id="7" name="Footer Placeholder 4">
            <a:extLst>
              <a:ext uri="{FF2B5EF4-FFF2-40B4-BE49-F238E27FC236}">
                <a16:creationId xmlns:a16="http://schemas.microsoft.com/office/drawing/2014/main" id="{72A49290-A5C5-4081-B1CB-F8D1DE2ACF50}"/>
              </a:ext>
            </a:extLst>
          </p:cNvPr>
          <p:cNvSpPr>
            <a:spLocks noGrp="1"/>
          </p:cNvSpPr>
          <p:nvPr>
            <p:ph type="ftr" sz="quarter" idx="11"/>
          </p:nvPr>
        </p:nvSpPr>
        <p:spPr/>
        <p:txBody>
          <a:bodyPr/>
          <a:lstStyle>
            <a:lvl1pPr>
              <a:defRPr/>
            </a:lvl1pPr>
          </a:lstStyle>
          <a:p>
            <a:pPr>
              <a:defRPr/>
            </a:pPr>
            <a:endParaRPr lang="en-US" altLang="zh-TW"/>
          </a:p>
        </p:txBody>
      </p:sp>
      <p:sp>
        <p:nvSpPr>
          <p:cNvPr id="8" name="Slide Number Placeholder 5">
            <a:extLst>
              <a:ext uri="{FF2B5EF4-FFF2-40B4-BE49-F238E27FC236}">
                <a16:creationId xmlns:a16="http://schemas.microsoft.com/office/drawing/2014/main" id="{23DA8217-5DB0-48DB-899B-5AF5D04EAFAE}"/>
              </a:ext>
            </a:extLst>
          </p:cNvPr>
          <p:cNvSpPr>
            <a:spLocks noGrp="1"/>
          </p:cNvSpPr>
          <p:nvPr>
            <p:ph type="sldNum" sz="quarter" idx="12"/>
          </p:nvPr>
        </p:nvSpPr>
        <p:spPr/>
        <p:txBody>
          <a:bodyPr/>
          <a:lstStyle>
            <a:lvl1pPr>
              <a:defRPr/>
            </a:lvl1pPr>
          </a:lstStyle>
          <a:p>
            <a:pPr>
              <a:defRPr/>
            </a:pPr>
            <a:fld id="{1ECB20A0-70F1-476E-A052-C988375EC964}" type="slidenum">
              <a:rPr lang="zh-TW" altLang="en-US"/>
              <a:pPr>
                <a:defRPr/>
              </a:pPr>
              <a:t>‹#›</a:t>
            </a:fld>
            <a:endParaRPr lang="en-US" altLang="zh-TW"/>
          </a:p>
        </p:txBody>
      </p:sp>
    </p:spTree>
    <p:extLst>
      <p:ext uri="{BB962C8B-B14F-4D97-AF65-F5344CB8AC3E}">
        <p14:creationId xmlns:p14="http://schemas.microsoft.com/office/powerpoint/2010/main" val="350101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F45BA85-F4D2-44EE-B833-EAFB7073CF26}"/>
              </a:ext>
            </a:extLst>
          </p:cNvPr>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DD2E777B-C78A-4ECA-B41D-52D07D0C49FB}"/>
              </a:ext>
            </a:extLst>
          </p:cNvPr>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6F38AFF8-CD0B-4E68-A3C7-E158C4B051BC}"/>
              </a:ext>
            </a:extLst>
          </p:cNvPr>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en-US"/>
              <a:t>Click to edit Master title style</a:t>
            </a:r>
          </a:p>
        </p:txBody>
      </p:sp>
      <p:sp>
        <p:nvSpPr>
          <p:cNvPr id="1029" name="Text Placeholder 2">
            <a:extLst>
              <a:ext uri="{FF2B5EF4-FFF2-40B4-BE49-F238E27FC236}">
                <a16:creationId xmlns:a16="http://schemas.microsoft.com/office/drawing/2014/main" id="{FE63F576-007D-4AE9-B88E-129586956A67}"/>
              </a:ext>
            </a:extLst>
          </p:cNvPr>
          <p:cNvSpPr>
            <a:spLocks noGrp="1"/>
          </p:cNvSpPr>
          <p:nvPr>
            <p:ph type="body" idx="1"/>
          </p:nvPr>
        </p:nvSpPr>
        <p:spPr bwMode="auto">
          <a:xfrm>
            <a:off x="1096963" y="1846263"/>
            <a:ext cx="10058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7B075F97-6D9D-4F4D-A434-2CEB411C40BF}"/>
              </a:ext>
            </a:extLst>
          </p:cNvPr>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rgbClr val="FFFFFF"/>
                </a:solidFill>
                <a:latin typeface="+mn-lt"/>
              </a:defRPr>
            </a:lvl1pPr>
          </a:lstStyle>
          <a:p>
            <a:pPr>
              <a:defRPr/>
            </a:pPr>
            <a:endParaRPr lang="en-US" altLang="zh-TW"/>
          </a:p>
        </p:txBody>
      </p:sp>
      <p:sp>
        <p:nvSpPr>
          <p:cNvPr id="5" name="Footer Placeholder 4">
            <a:extLst>
              <a:ext uri="{FF2B5EF4-FFF2-40B4-BE49-F238E27FC236}">
                <a16:creationId xmlns:a16="http://schemas.microsoft.com/office/drawing/2014/main" id="{F0DF2A64-0364-4783-9A84-4B6AF39B6EE3}"/>
              </a:ext>
            </a:extLst>
          </p:cNvPr>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eaLnBrk="1" fontAlgn="auto" hangingPunct="1">
              <a:spcBef>
                <a:spcPts val="0"/>
              </a:spcBef>
              <a:spcAft>
                <a:spcPts val="0"/>
              </a:spcAft>
              <a:defRPr sz="900" cap="all" baseline="0">
                <a:solidFill>
                  <a:srgbClr val="FFFFFF"/>
                </a:solidFill>
                <a:latin typeface="+mn-lt"/>
              </a:defRPr>
            </a:lvl1pPr>
          </a:lstStyle>
          <a:p>
            <a:pPr>
              <a:defRPr/>
            </a:pPr>
            <a:endParaRPr lang="en-US" altLang="zh-TW"/>
          </a:p>
        </p:txBody>
      </p:sp>
      <p:sp>
        <p:nvSpPr>
          <p:cNvPr id="6" name="Slide Number Placeholder 5">
            <a:extLst>
              <a:ext uri="{FF2B5EF4-FFF2-40B4-BE49-F238E27FC236}">
                <a16:creationId xmlns:a16="http://schemas.microsoft.com/office/drawing/2014/main" id="{0C651D24-8168-47B6-BD16-854327578461}"/>
              </a:ext>
            </a:extLst>
          </p:cNvPr>
          <p:cNvSpPr>
            <a:spLocks noGrp="1"/>
          </p:cNvSpPr>
          <p:nvPr>
            <p:ph type="sldNum" sz="quarter" idx="4"/>
          </p:nvPr>
        </p:nvSpPr>
        <p:spPr>
          <a:xfrm>
            <a:off x="9901238" y="6459538"/>
            <a:ext cx="1311275"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solidFill>
                  <a:srgbClr val="FFFFFF"/>
                </a:solidFill>
              </a:defRPr>
            </a:lvl1pPr>
          </a:lstStyle>
          <a:p>
            <a:pPr>
              <a:defRPr/>
            </a:pPr>
            <a:fld id="{BFC7747F-A378-474A-9B8D-7468BAADB1FE}" type="slidenum">
              <a:rPr lang="zh-TW" altLang="en-US"/>
              <a:pPr>
                <a:defRPr/>
              </a:pPr>
              <a:t>‹#›</a:t>
            </a:fld>
            <a:endParaRPr lang="en-US" altLang="zh-TW"/>
          </a:p>
        </p:txBody>
      </p:sp>
      <p:cxnSp>
        <p:nvCxnSpPr>
          <p:cNvPr id="10" name="Straight Connector 9">
            <a:extLst>
              <a:ext uri="{FF2B5EF4-FFF2-40B4-BE49-F238E27FC236}">
                <a16:creationId xmlns:a16="http://schemas.microsoft.com/office/drawing/2014/main" id="{A6434CFA-CE7D-423D-A97C-853EB5AB2A37}"/>
              </a:ext>
            </a:extLst>
          </p:cNvPr>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Rectangle 20">
            <a:extLst>
              <a:ext uri="{FF2B5EF4-FFF2-40B4-BE49-F238E27FC236}">
                <a16:creationId xmlns:a16="http://schemas.microsoft.com/office/drawing/2014/main" id="{EF555996-A3A6-45AF-90D6-E5088F50D04C}"/>
              </a:ext>
            </a:extLst>
          </p:cNvPr>
          <p:cNvSpPr>
            <a:spLocks noChangeArrowheads="1"/>
          </p:cNvSpPr>
          <p:nvPr userDrawn="1"/>
        </p:nvSpPr>
        <p:spPr bwMode="auto">
          <a:xfrm>
            <a:off x="0" y="25003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endParaRPr lang="zh-HK" altLang="en-US"/>
          </a:p>
        </p:txBody>
      </p:sp>
      <p:sp>
        <p:nvSpPr>
          <p:cNvPr id="12" name="Rectangle 21">
            <a:extLst>
              <a:ext uri="{FF2B5EF4-FFF2-40B4-BE49-F238E27FC236}">
                <a16:creationId xmlns:a16="http://schemas.microsoft.com/office/drawing/2014/main" id="{879DB67E-40AC-4E86-B887-BB5259F703CA}"/>
              </a:ext>
            </a:extLst>
          </p:cNvPr>
          <p:cNvSpPr>
            <a:spLocks noChangeArrowheads="1"/>
          </p:cNvSpPr>
          <p:nvPr userDrawn="1"/>
        </p:nvSpPr>
        <p:spPr bwMode="auto">
          <a:xfrm>
            <a:off x="0" y="3025775"/>
            <a:ext cx="110807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r>
              <a:rPr lang="en-US" altLang="zh-TW" sz="1000">
                <a:latin typeface="Times New Roman" pitchFamily="18" charset="0"/>
                <a:cs typeface="Times New Roman" pitchFamily="18" charset="0"/>
              </a:rPr>
              <a:t>	</a:t>
            </a:r>
            <a:endParaRPr lang="en-US" altLang="zh-TW">
              <a:cs typeface="Times New Roman" pitchFamily="18" charset="0"/>
            </a:endParaRPr>
          </a:p>
        </p:txBody>
      </p:sp>
      <p:sp>
        <p:nvSpPr>
          <p:cNvPr id="13" name="Rectangle 22">
            <a:extLst>
              <a:ext uri="{FF2B5EF4-FFF2-40B4-BE49-F238E27FC236}">
                <a16:creationId xmlns:a16="http://schemas.microsoft.com/office/drawing/2014/main" id="{A6955947-E5D5-4784-AB8A-FE52915FF04B}"/>
              </a:ext>
            </a:extLst>
          </p:cNvPr>
          <p:cNvSpPr>
            <a:spLocks noChangeArrowheads="1"/>
          </p:cNvSpPr>
          <p:nvPr userDrawn="1"/>
        </p:nvSpPr>
        <p:spPr bwMode="auto">
          <a:xfrm>
            <a:off x="0" y="3632200"/>
            <a:ext cx="110807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ts val="0"/>
              </a:spcBef>
              <a:spcAft>
                <a:spcPts val="0"/>
              </a:spcAft>
              <a:defRPr/>
            </a:pPr>
            <a:r>
              <a:rPr lang="en-US" altLang="zh-TW" sz="1000">
                <a:latin typeface="Times New Roman" pitchFamily="18" charset="0"/>
                <a:cs typeface="Times New Roman" pitchFamily="18" charset="0"/>
              </a:rPr>
              <a:t>	</a:t>
            </a:r>
            <a:endParaRPr lang="en-US" altLang="zh-TW">
              <a:cs typeface="Times New Roman" pitchFamily="18" charset="0"/>
            </a:endParaRPr>
          </a:p>
        </p:txBody>
      </p:sp>
      <p:sp>
        <p:nvSpPr>
          <p:cNvPr id="14" name="Rectangle 23">
            <a:extLst>
              <a:ext uri="{FF2B5EF4-FFF2-40B4-BE49-F238E27FC236}">
                <a16:creationId xmlns:a16="http://schemas.microsoft.com/office/drawing/2014/main" id="{14667FE6-AC39-4D4F-BC3D-1BDD7CC1200B}"/>
              </a:ext>
            </a:extLst>
          </p:cNvPr>
          <p:cNvSpPr>
            <a:spLocks noChangeArrowheads="1"/>
          </p:cNvSpPr>
          <p:nvPr userDrawn="1"/>
        </p:nvSpPr>
        <p:spPr bwMode="auto">
          <a:xfrm>
            <a:off x="0" y="3989388"/>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tabLst>
                <a:tab pos="2636838" algn="ctr"/>
                <a:tab pos="3151188" algn="ctr"/>
                <a:tab pos="5273675" algn="r"/>
                <a:tab pos="6480175" algn="r"/>
              </a:tabLst>
              <a:defRPr>
                <a:solidFill>
                  <a:schemeClr val="tx1"/>
                </a:solidFill>
                <a:latin typeface="Arial" charset="0"/>
              </a:defRPr>
            </a:lvl1pPr>
            <a:lvl2pPr marL="742950" indent="-285750">
              <a:tabLst>
                <a:tab pos="2636838" algn="ctr"/>
                <a:tab pos="3151188" algn="ctr"/>
                <a:tab pos="5273675" algn="r"/>
                <a:tab pos="6480175" algn="r"/>
              </a:tabLst>
              <a:defRPr>
                <a:solidFill>
                  <a:schemeClr val="tx1"/>
                </a:solidFill>
                <a:latin typeface="Arial" charset="0"/>
              </a:defRPr>
            </a:lvl2pPr>
            <a:lvl3pPr marL="1143000" indent="-228600">
              <a:tabLst>
                <a:tab pos="2636838" algn="ctr"/>
                <a:tab pos="3151188" algn="ctr"/>
                <a:tab pos="5273675" algn="r"/>
                <a:tab pos="6480175" algn="r"/>
              </a:tabLst>
              <a:defRPr>
                <a:solidFill>
                  <a:schemeClr val="tx1"/>
                </a:solidFill>
                <a:latin typeface="Arial" charset="0"/>
              </a:defRPr>
            </a:lvl3pPr>
            <a:lvl4pPr marL="1600200" indent="-228600">
              <a:tabLst>
                <a:tab pos="2636838" algn="ctr"/>
                <a:tab pos="3151188" algn="ctr"/>
                <a:tab pos="5273675" algn="r"/>
                <a:tab pos="6480175" algn="r"/>
              </a:tabLst>
              <a:defRPr>
                <a:solidFill>
                  <a:schemeClr val="tx1"/>
                </a:solidFill>
                <a:latin typeface="Arial" charset="0"/>
              </a:defRPr>
            </a:lvl4pPr>
            <a:lvl5pPr marL="2057400" indent="-228600">
              <a:tabLst>
                <a:tab pos="2636838" algn="ctr"/>
                <a:tab pos="3151188" algn="ctr"/>
                <a:tab pos="5273675" algn="r"/>
                <a:tab pos="6480175" algn="r"/>
              </a:tabLst>
              <a:defRPr>
                <a:solidFill>
                  <a:schemeClr val="tx1"/>
                </a:solidFill>
                <a:latin typeface="Arial" charset="0"/>
              </a:defRPr>
            </a:lvl5pPr>
            <a:lvl6pPr marL="25146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6pPr>
            <a:lvl7pPr marL="29718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7pPr>
            <a:lvl8pPr marL="34290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8pPr>
            <a:lvl9pPr marL="3886200" indent="-228600" eaLnBrk="0" fontAlgn="base" hangingPunct="0">
              <a:spcBef>
                <a:spcPct val="0"/>
              </a:spcBef>
              <a:spcAft>
                <a:spcPct val="0"/>
              </a:spcAft>
              <a:tabLst>
                <a:tab pos="2636838" algn="ctr"/>
                <a:tab pos="3151188" algn="ctr"/>
                <a:tab pos="5273675" algn="r"/>
                <a:tab pos="6480175" algn="r"/>
              </a:tabLst>
              <a:defRPr>
                <a:solidFill>
                  <a:schemeClr val="tx1"/>
                </a:solidFill>
                <a:latin typeface="Arial" charset="0"/>
              </a:defRPr>
            </a:lvl9pPr>
          </a:lstStyle>
          <a:p>
            <a:pPr eaLnBrk="1" fontAlgn="auto" hangingPunct="1">
              <a:spcBef>
                <a:spcPts val="0"/>
              </a:spcBef>
              <a:spcAft>
                <a:spcPts val="0"/>
              </a:spcAft>
              <a:defRPr/>
            </a:pPr>
            <a:endParaRPr lang="zh-TW" altLang="en-US"/>
          </a:p>
        </p:txBody>
      </p:sp>
    </p:spTree>
  </p:cSld>
  <p:clrMap bg1="lt1" tx1="dk1" bg2="lt2" tx2="dk2" accent1="accent1" accent2="accent2" accent3="accent3" accent4="accent4" accent5="accent5" accent6="accent6" hlink="hlink" folHlink="folHlink"/>
  <p:sldLayoutIdLst>
    <p:sldLayoutId id="2147484228" r:id="rId1"/>
    <p:sldLayoutId id="2147484223" r:id="rId2"/>
    <p:sldLayoutId id="2147484229" r:id="rId3"/>
    <p:sldLayoutId id="2147484224" r:id="rId4"/>
    <p:sldLayoutId id="2147484225" r:id="rId5"/>
    <p:sldLayoutId id="2147484226" r:id="rId6"/>
    <p:sldLayoutId id="2147484230" r:id="rId7"/>
    <p:sldLayoutId id="2147484231" r:id="rId8"/>
    <p:sldLayoutId id="2147484232" r:id="rId9"/>
    <p:sldLayoutId id="2147484227" r:id="rId10"/>
    <p:sldLayoutId id="2147484233"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charset="0"/>
        </a:defRPr>
      </a:lvl2pPr>
      <a:lvl3pPr algn="l" rtl="0" eaLnBrk="0" fontAlgn="base" hangingPunct="0">
        <a:lnSpc>
          <a:spcPct val="85000"/>
        </a:lnSpc>
        <a:spcBef>
          <a:spcPct val="0"/>
        </a:spcBef>
        <a:spcAft>
          <a:spcPct val="0"/>
        </a:spcAft>
        <a:defRPr sz="4800">
          <a:solidFill>
            <a:srgbClr val="404040"/>
          </a:solidFill>
          <a:latin typeface="Calibri Light" charset="0"/>
        </a:defRPr>
      </a:lvl3pPr>
      <a:lvl4pPr algn="l" rtl="0" eaLnBrk="0" fontAlgn="base" hangingPunct="0">
        <a:lnSpc>
          <a:spcPct val="85000"/>
        </a:lnSpc>
        <a:spcBef>
          <a:spcPct val="0"/>
        </a:spcBef>
        <a:spcAft>
          <a:spcPct val="0"/>
        </a:spcAft>
        <a:defRPr sz="4800">
          <a:solidFill>
            <a:srgbClr val="404040"/>
          </a:solidFill>
          <a:latin typeface="Calibri Light" charset="0"/>
        </a:defRPr>
      </a:lvl4pPr>
      <a:lvl5pPr algn="l" rtl="0" eaLnBrk="0" fontAlgn="base" hangingPunct="0">
        <a:lnSpc>
          <a:spcPct val="85000"/>
        </a:lnSpc>
        <a:spcBef>
          <a:spcPct val="0"/>
        </a:spcBef>
        <a:spcAft>
          <a:spcPct val="0"/>
        </a:spcAft>
        <a:defRPr sz="4800">
          <a:solidFill>
            <a:srgbClr val="404040"/>
          </a:solidFill>
          <a:latin typeface="Calibri Light" charset="0"/>
        </a:defRPr>
      </a:lvl5pPr>
      <a:lvl6pPr marL="457200" algn="l" rtl="0" fontAlgn="base">
        <a:lnSpc>
          <a:spcPct val="85000"/>
        </a:lnSpc>
        <a:spcBef>
          <a:spcPct val="0"/>
        </a:spcBef>
        <a:spcAft>
          <a:spcPct val="0"/>
        </a:spcAft>
        <a:defRPr sz="4800">
          <a:solidFill>
            <a:srgbClr val="404040"/>
          </a:solidFill>
          <a:latin typeface="Calibri Light" charset="0"/>
        </a:defRPr>
      </a:lvl6pPr>
      <a:lvl7pPr marL="914400" algn="l" rtl="0" fontAlgn="base">
        <a:lnSpc>
          <a:spcPct val="85000"/>
        </a:lnSpc>
        <a:spcBef>
          <a:spcPct val="0"/>
        </a:spcBef>
        <a:spcAft>
          <a:spcPct val="0"/>
        </a:spcAft>
        <a:defRPr sz="4800">
          <a:solidFill>
            <a:srgbClr val="404040"/>
          </a:solidFill>
          <a:latin typeface="Calibri Light" charset="0"/>
        </a:defRPr>
      </a:lvl7pPr>
      <a:lvl8pPr marL="1371600" algn="l" rtl="0" fontAlgn="base">
        <a:lnSpc>
          <a:spcPct val="85000"/>
        </a:lnSpc>
        <a:spcBef>
          <a:spcPct val="0"/>
        </a:spcBef>
        <a:spcAft>
          <a:spcPct val="0"/>
        </a:spcAft>
        <a:defRPr sz="4800">
          <a:solidFill>
            <a:srgbClr val="404040"/>
          </a:solidFill>
          <a:latin typeface="Calibri Light" charset="0"/>
        </a:defRPr>
      </a:lvl8pPr>
      <a:lvl9pPr marL="1828800" algn="l" rtl="0" fontAlgn="base">
        <a:lnSpc>
          <a:spcPct val="85000"/>
        </a:lnSpc>
        <a:spcBef>
          <a:spcPct val="0"/>
        </a:spcBef>
        <a:spcAft>
          <a:spcPct val="0"/>
        </a:spcAft>
        <a:defRPr sz="4800">
          <a:solidFill>
            <a:srgbClr val="404040"/>
          </a:solidFill>
          <a:latin typeface="Calibri Light"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portal.cpce-polyu.edu.h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play.google.com/store/apps/developer?id=Microsoft+Corporation" TargetMode="External"/><Relationship Id="rId7" Type="http://schemas.openxmlformats.org/officeDocument/2006/relationships/image" Target="/cid/image001.png@01D2E685.1652CE10" TargetMode="External"/><Relationship Id="rId2" Type="http://schemas.openxmlformats.org/officeDocument/2006/relationships/hyperlink" Target="https://itunes.apple.com/us/developer/microsoft-corporation/id298856275" TargetMode="Externa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cid/image002.png@01D2E685.1652CE10" TargetMode="Externa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FB8084E-FC6E-494E-A6B3-0B6640A4E8CB}"/>
              </a:ext>
            </a:extLst>
          </p:cNvPr>
          <p:cNvSpPr>
            <a:spLocks noGrp="1" noChangeArrowheads="1"/>
          </p:cNvSpPr>
          <p:nvPr>
            <p:ph type="ctrTitle"/>
          </p:nvPr>
        </p:nvSpPr>
        <p:spPr>
          <a:xfrm>
            <a:off x="1524000" y="2120900"/>
            <a:ext cx="8910638" cy="1730375"/>
          </a:xfrm>
        </p:spPr>
        <p:txBody>
          <a:bodyPr/>
          <a:lstStyle/>
          <a:p>
            <a:pPr eaLnBrk="1" fontAlgn="auto" hangingPunct="1">
              <a:spcAft>
                <a:spcPts val="0"/>
              </a:spcAft>
              <a:defRPr/>
            </a:pPr>
            <a:r>
              <a:rPr lang="en-US" altLang="zh-TW" sz="3800">
                <a:solidFill>
                  <a:schemeClr val="accent1">
                    <a:lumMod val="75000"/>
                  </a:schemeClr>
                </a:solidFill>
              </a:rPr>
              <a:t>IT Starter Kit for </a:t>
            </a:r>
            <a:r>
              <a:rPr lang="en-US" altLang="zh-HK" sz="3800">
                <a:solidFill>
                  <a:schemeClr val="accent1">
                    <a:lumMod val="75000"/>
                  </a:schemeClr>
                </a:solidFill>
              </a:rPr>
              <a:t>HKCC Student</a:t>
            </a:r>
            <a:endParaRPr lang="en-US" altLang="zh-TW" sz="3800">
              <a:solidFill>
                <a:schemeClr val="accent1">
                  <a:lumMod val="75000"/>
                </a:schemeClr>
              </a:solidFill>
            </a:endParaRPr>
          </a:p>
        </p:txBody>
      </p:sp>
      <p:sp>
        <p:nvSpPr>
          <p:cNvPr id="7171" name="Rectangle 3">
            <a:extLst>
              <a:ext uri="{FF2B5EF4-FFF2-40B4-BE49-F238E27FC236}">
                <a16:creationId xmlns:a16="http://schemas.microsoft.com/office/drawing/2014/main" id="{DD4E79ED-6D9C-451F-B063-65084786E8EC}"/>
              </a:ext>
            </a:extLst>
          </p:cNvPr>
          <p:cNvSpPr>
            <a:spLocks noGrp="1" noChangeArrowheads="1"/>
          </p:cNvSpPr>
          <p:nvPr>
            <p:ph type="subTitle" idx="1"/>
          </p:nvPr>
        </p:nvSpPr>
        <p:spPr>
          <a:xfrm>
            <a:off x="1609725" y="4252913"/>
            <a:ext cx="6019800" cy="1390650"/>
          </a:xfrm>
        </p:spPr>
        <p:txBody>
          <a:bodyPr rtlCol="0"/>
          <a:lstStyle/>
          <a:p>
            <a:pPr eaLnBrk="1" fontAlgn="auto" hangingPunct="1">
              <a:buFont typeface="Georgia" panose="02040502050405020303" pitchFamily="18" charset="0"/>
              <a:buNone/>
              <a:defRPr/>
            </a:pPr>
            <a:endParaRPr lang="en-US" altLang="zh-TW" sz="3000"/>
          </a:p>
          <a:p>
            <a:pPr eaLnBrk="1" fontAlgn="auto" hangingPunct="1">
              <a:buFont typeface="Georgia" panose="02040502050405020303" pitchFamily="18" charset="0"/>
              <a:buNone/>
              <a:defRPr/>
            </a:pPr>
            <a:r>
              <a:rPr lang="en-US" altLang="zh-TW"/>
              <a:t>Information Technology Unit</a:t>
            </a:r>
          </a:p>
        </p:txBody>
      </p:sp>
      <p:sp>
        <p:nvSpPr>
          <p:cNvPr id="10244" name="Rectangle 7">
            <a:extLst>
              <a:ext uri="{FF2B5EF4-FFF2-40B4-BE49-F238E27FC236}">
                <a16:creationId xmlns:a16="http://schemas.microsoft.com/office/drawing/2014/main" id="{0AEFC092-598D-4190-B2C9-53DA281BCBCB}"/>
              </a:ext>
            </a:extLst>
          </p:cNvPr>
          <p:cNvSpPr>
            <a:spLocks noChangeArrowheads="1"/>
          </p:cNvSpPr>
          <p:nvPr/>
        </p:nvSpPr>
        <p:spPr bwMode="auto">
          <a:xfrm>
            <a:off x="1524000" y="232251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endParaRPr lang="zh-HK" altLang="en-US">
              <a:latin typeface="Arial" charset="0"/>
            </a:endParaRPr>
          </a:p>
        </p:txBody>
      </p:sp>
      <p:sp>
        <p:nvSpPr>
          <p:cNvPr id="10245" name="Rectangle 8">
            <a:extLst>
              <a:ext uri="{FF2B5EF4-FFF2-40B4-BE49-F238E27FC236}">
                <a16:creationId xmlns:a16="http://schemas.microsoft.com/office/drawing/2014/main" id="{59E0587E-C5BD-4AF9-98DC-C6C1FD99998A}"/>
              </a:ext>
            </a:extLst>
          </p:cNvPr>
          <p:cNvSpPr>
            <a:spLocks noChangeArrowheads="1"/>
          </p:cNvSpPr>
          <p:nvPr/>
        </p:nvSpPr>
        <p:spPr bwMode="auto">
          <a:xfrm>
            <a:off x="1524000" y="3059113"/>
            <a:ext cx="10985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r>
              <a:rPr lang="en-US" altLang="zh-TW" sz="1000">
                <a:latin typeface="Times New Roman" charset="0"/>
                <a:cs typeface="Times New Roman" charset="0"/>
              </a:rPr>
              <a:t>	</a:t>
            </a:r>
            <a:endParaRPr lang="en-US" altLang="zh-TW">
              <a:latin typeface="Arial" charset="0"/>
              <a:cs typeface="Times New Roman" charset="0"/>
            </a:endParaRPr>
          </a:p>
        </p:txBody>
      </p:sp>
      <p:sp>
        <p:nvSpPr>
          <p:cNvPr id="10246" name="Rectangle 9">
            <a:extLst>
              <a:ext uri="{FF2B5EF4-FFF2-40B4-BE49-F238E27FC236}">
                <a16:creationId xmlns:a16="http://schemas.microsoft.com/office/drawing/2014/main" id="{DD872B3D-1EB2-444E-8DBF-71A1EF2B1B2A}"/>
              </a:ext>
            </a:extLst>
          </p:cNvPr>
          <p:cNvSpPr>
            <a:spLocks noChangeArrowheads="1"/>
          </p:cNvSpPr>
          <p:nvPr/>
        </p:nvSpPr>
        <p:spPr bwMode="auto">
          <a:xfrm>
            <a:off x="1524000" y="3700463"/>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lvl1pPr>
              <a:tabLst>
                <a:tab pos="2636838" algn="ctr"/>
                <a:tab pos="3060700" algn="ctr"/>
                <a:tab pos="5273675" algn="r"/>
                <a:tab pos="6121400" algn="r"/>
              </a:tabLst>
              <a:defRPr>
                <a:solidFill>
                  <a:schemeClr val="tx1"/>
                </a:solidFill>
                <a:latin typeface="Calibri" charset="0"/>
              </a:defRPr>
            </a:lvl1pPr>
            <a:lvl2pPr marL="742950" indent="-285750">
              <a:tabLst>
                <a:tab pos="2636838" algn="ctr"/>
                <a:tab pos="3060700" algn="ctr"/>
                <a:tab pos="5273675" algn="r"/>
                <a:tab pos="6121400" algn="r"/>
              </a:tabLst>
              <a:defRPr>
                <a:solidFill>
                  <a:schemeClr val="tx1"/>
                </a:solidFill>
                <a:latin typeface="Calibri" charset="0"/>
              </a:defRPr>
            </a:lvl2pPr>
            <a:lvl3pPr marL="1143000" indent="-228600">
              <a:tabLst>
                <a:tab pos="2636838" algn="ctr"/>
                <a:tab pos="3060700" algn="ctr"/>
                <a:tab pos="5273675" algn="r"/>
                <a:tab pos="6121400" algn="r"/>
              </a:tabLst>
              <a:defRPr>
                <a:solidFill>
                  <a:schemeClr val="tx1"/>
                </a:solidFill>
                <a:latin typeface="Calibri" charset="0"/>
              </a:defRPr>
            </a:lvl3pPr>
            <a:lvl4pPr marL="1600200" indent="-228600">
              <a:tabLst>
                <a:tab pos="2636838" algn="ctr"/>
                <a:tab pos="3060700" algn="ctr"/>
                <a:tab pos="5273675" algn="r"/>
                <a:tab pos="6121400" algn="r"/>
              </a:tabLst>
              <a:defRPr>
                <a:solidFill>
                  <a:schemeClr val="tx1"/>
                </a:solidFill>
                <a:latin typeface="Calibri" charset="0"/>
              </a:defRPr>
            </a:lvl4pPr>
            <a:lvl5pPr marL="2057400" indent="-228600">
              <a:tabLst>
                <a:tab pos="2636838" algn="ctr"/>
                <a:tab pos="3060700" algn="ctr"/>
                <a:tab pos="5273675" algn="r"/>
                <a:tab pos="6121400" algn="r"/>
              </a:tabLst>
              <a:defRPr>
                <a:solidFill>
                  <a:schemeClr val="tx1"/>
                </a:solidFill>
                <a:latin typeface="Calibri" charset="0"/>
              </a:defRPr>
            </a:lvl5pPr>
            <a:lvl6pPr marL="2514600" indent="-228600" defTabSz="457200" fontAlgn="base">
              <a:spcBef>
                <a:spcPct val="0"/>
              </a:spcBef>
              <a:spcAft>
                <a:spcPct val="0"/>
              </a:spcAft>
              <a:tabLst>
                <a:tab pos="2636838" algn="ctr"/>
                <a:tab pos="3060700" algn="ctr"/>
                <a:tab pos="5273675" algn="r"/>
                <a:tab pos="6121400" algn="r"/>
              </a:tabLst>
              <a:defRPr>
                <a:solidFill>
                  <a:schemeClr val="tx1"/>
                </a:solidFill>
                <a:latin typeface="Calibri" charset="0"/>
              </a:defRPr>
            </a:lvl6pPr>
            <a:lvl7pPr marL="2971800" indent="-228600" defTabSz="457200" fontAlgn="base">
              <a:spcBef>
                <a:spcPct val="0"/>
              </a:spcBef>
              <a:spcAft>
                <a:spcPct val="0"/>
              </a:spcAft>
              <a:tabLst>
                <a:tab pos="2636838" algn="ctr"/>
                <a:tab pos="3060700" algn="ctr"/>
                <a:tab pos="5273675" algn="r"/>
                <a:tab pos="6121400" algn="r"/>
              </a:tabLst>
              <a:defRPr>
                <a:solidFill>
                  <a:schemeClr val="tx1"/>
                </a:solidFill>
                <a:latin typeface="Calibri" charset="0"/>
              </a:defRPr>
            </a:lvl7pPr>
            <a:lvl8pPr marL="3429000" indent="-228600" defTabSz="457200" fontAlgn="base">
              <a:spcBef>
                <a:spcPct val="0"/>
              </a:spcBef>
              <a:spcAft>
                <a:spcPct val="0"/>
              </a:spcAft>
              <a:tabLst>
                <a:tab pos="2636838" algn="ctr"/>
                <a:tab pos="3060700" algn="ctr"/>
                <a:tab pos="5273675" algn="r"/>
                <a:tab pos="6121400" algn="r"/>
              </a:tabLst>
              <a:defRPr>
                <a:solidFill>
                  <a:schemeClr val="tx1"/>
                </a:solidFill>
                <a:latin typeface="Calibri" charset="0"/>
              </a:defRPr>
            </a:lvl8pPr>
            <a:lvl9pPr marL="3886200" indent="-228600" defTabSz="457200" fontAlgn="base">
              <a:spcBef>
                <a:spcPct val="0"/>
              </a:spcBef>
              <a:spcAft>
                <a:spcPct val="0"/>
              </a:spcAft>
              <a:tabLst>
                <a:tab pos="2636838" algn="ctr"/>
                <a:tab pos="3060700" algn="ctr"/>
                <a:tab pos="5273675" algn="r"/>
                <a:tab pos="6121400" algn="r"/>
              </a:tabLst>
              <a:defRPr>
                <a:solidFill>
                  <a:schemeClr val="tx1"/>
                </a:solidFill>
                <a:latin typeface="Calibri" charset="0"/>
              </a:defRPr>
            </a:lvl9pPr>
          </a:lstStyle>
          <a:p>
            <a:pPr eaLnBrk="1" hangingPunct="1">
              <a:defRPr/>
            </a:pPr>
            <a:endParaRPr lang="zh-TW" altLang="en-US">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26739B22-6D51-47BA-AA16-D8445E9847AC}"/>
              </a:ext>
            </a:extLst>
          </p:cNvPr>
          <p:cNvSpPr>
            <a:spLocks noGrp="1" noChangeArrowheads="1"/>
          </p:cNvSpPr>
          <p:nvPr>
            <p:ph type="title" idx="4294967295"/>
          </p:nvPr>
        </p:nvSpPr>
        <p:spPr>
          <a:xfrm>
            <a:off x="0" y="1143000"/>
            <a:ext cx="10972800" cy="1066800"/>
          </a:xfrm>
        </p:spPr>
        <p:txBody>
          <a:bodyPr/>
          <a:lstStyle/>
          <a:p>
            <a:pPr eaLnBrk="1" fontAlgn="auto" hangingPunct="1">
              <a:spcAft>
                <a:spcPts val="0"/>
              </a:spcAft>
              <a:defRPr/>
            </a:pPr>
            <a:r>
              <a:rPr lang="en-US" altLang="zh-TW">
                <a:solidFill>
                  <a:schemeClr val="tx1">
                    <a:lumMod val="75000"/>
                    <a:lumOff val="25000"/>
                  </a:schemeClr>
                </a:solidFill>
              </a:rPr>
              <a:t>Content</a:t>
            </a:r>
          </a:p>
        </p:txBody>
      </p:sp>
      <p:sp>
        <p:nvSpPr>
          <p:cNvPr id="11267" name="Rectangle 3">
            <a:extLst>
              <a:ext uri="{FF2B5EF4-FFF2-40B4-BE49-F238E27FC236}">
                <a16:creationId xmlns:a16="http://schemas.microsoft.com/office/drawing/2014/main" id="{57C9B697-29D5-4657-96C8-316418345564}"/>
              </a:ext>
            </a:extLst>
          </p:cNvPr>
          <p:cNvSpPr>
            <a:spLocks noGrp="1" noChangeArrowheads="1"/>
          </p:cNvSpPr>
          <p:nvPr>
            <p:ph type="body" idx="4294967295"/>
          </p:nvPr>
        </p:nvSpPr>
        <p:spPr>
          <a:xfrm>
            <a:off x="0" y="2249488"/>
            <a:ext cx="10972800" cy="4324350"/>
          </a:xfrm>
        </p:spPr>
        <p:txBody>
          <a:bodyPr/>
          <a:lstStyle/>
          <a:p>
            <a:pPr marL="609600" indent="-609600" eaLnBrk="1" hangingPunct="1"/>
            <a:r>
              <a:rPr lang="en-US" altLang="zh-TW"/>
              <a:t>Access to College IT Systems</a:t>
            </a:r>
          </a:p>
          <a:p>
            <a:pPr marL="609600" indent="-609600" eaLnBrk="1" hangingPunct="1"/>
            <a:r>
              <a:rPr lang="en-US" altLang="zh-TW"/>
              <a:t>Student Computing Services</a:t>
            </a:r>
          </a:p>
          <a:p>
            <a:pPr marL="609600" indent="-609600" eaLnBrk="1" hangingPunct="1"/>
            <a:r>
              <a:rPr lang="en-US" altLang="zh-TW"/>
              <a:t>Wi-Fi Service</a:t>
            </a:r>
          </a:p>
          <a:p>
            <a:pPr marL="609600" indent="-609600" eaLnBrk="1" hangingPunct="1"/>
            <a:r>
              <a:rPr lang="en-US" altLang="zh-TW"/>
              <a:t>Self-Printing Service and Wi-Fi Printing</a:t>
            </a:r>
          </a:p>
          <a:p>
            <a:pPr marL="609600" indent="-609600" eaLnBrk="1" hangingPunct="1"/>
            <a:r>
              <a:rPr lang="en-US" altLang="zh-TW"/>
              <a:t>Useful App</a:t>
            </a:r>
          </a:p>
          <a:p>
            <a:pPr marL="609600" indent="-609600" eaLnBrk="1" hangingPunct="1"/>
            <a:r>
              <a:rPr lang="en-US" altLang="zh-TW"/>
              <a:t>Technical Support and Feedback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a:extLst>
              <a:ext uri="{FF2B5EF4-FFF2-40B4-BE49-F238E27FC236}">
                <a16:creationId xmlns:a16="http://schemas.microsoft.com/office/drawing/2014/main" id="{D2A29C2D-CAE2-45FA-8A82-F94D6564FCAB}"/>
              </a:ext>
            </a:extLst>
          </p:cNvPr>
          <p:cNvSpPr>
            <a:spLocks noGrp="1" noChangeArrowheads="1"/>
          </p:cNvSpPr>
          <p:nvPr>
            <p:ph type="title" idx="4294967295"/>
          </p:nvPr>
        </p:nvSpPr>
        <p:spPr>
          <a:xfrm>
            <a:off x="0" y="1143000"/>
            <a:ext cx="10972800" cy="1066800"/>
          </a:xfrm>
        </p:spPr>
        <p:txBody>
          <a:bodyPr/>
          <a:lstStyle/>
          <a:p>
            <a:pPr eaLnBrk="1" fontAlgn="auto" hangingPunct="1">
              <a:spcAft>
                <a:spcPts val="0"/>
              </a:spcAft>
              <a:defRPr/>
            </a:pPr>
            <a:r>
              <a:rPr lang="en-US" altLang="zh-TW">
                <a:solidFill>
                  <a:schemeClr val="tx1">
                    <a:lumMod val="75000"/>
                    <a:lumOff val="25000"/>
                  </a:schemeClr>
                </a:solidFill>
              </a:rPr>
              <a:t>Access to College IT Systems</a:t>
            </a:r>
            <a:endParaRPr lang="zh-TW" altLang="en-US">
              <a:solidFill>
                <a:schemeClr val="tx1">
                  <a:lumMod val="75000"/>
                  <a:lumOff val="25000"/>
                </a:schemeClr>
              </a:solidFill>
            </a:endParaRPr>
          </a:p>
        </p:txBody>
      </p:sp>
      <p:sp>
        <p:nvSpPr>
          <p:cNvPr id="12291" name="Rectangle 3">
            <a:extLst>
              <a:ext uri="{FF2B5EF4-FFF2-40B4-BE49-F238E27FC236}">
                <a16:creationId xmlns:a16="http://schemas.microsoft.com/office/drawing/2014/main" id="{084663A4-2979-4B16-8E02-9AE77784DEFA}"/>
              </a:ext>
            </a:extLst>
          </p:cNvPr>
          <p:cNvSpPr>
            <a:spLocks noGrp="1" noChangeArrowheads="1"/>
          </p:cNvSpPr>
          <p:nvPr>
            <p:ph type="body" idx="4294967295"/>
          </p:nvPr>
        </p:nvSpPr>
        <p:spPr>
          <a:xfrm>
            <a:off x="0" y="2249488"/>
            <a:ext cx="10972800" cy="4324350"/>
          </a:xfrm>
        </p:spPr>
        <p:txBody>
          <a:bodyPr/>
          <a:lstStyle/>
          <a:p>
            <a:pPr eaLnBrk="1" hangingPunct="1"/>
            <a:r>
              <a:rPr lang="en-US" altLang="zh-TW"/>
              <a:t>CPCE Portal  </a:t>
            </a:r>
            <a:r>
              <a:rPr lang="en-US" altLang="zh-TW" sz="2600">
                <a:solidFill>
                  <a:schemeClr val="accent2"/>
                </a:solidFill>
                <a:hlinkClick r:id="rId2"/>
              </a:rPr>
              <a:t>http://portal.cpce-polyu.edu.hk</a:t>
            </a:r>
            <a:endParaRPr lang="en-US" altLang="zh-TW" sz="2600">
              <a:solidFill>
                <a:schemeClr val="accent2"/>
              </a:solidFill>
            </a:endParaRPr>
          </a:p>
          <a:p>
            <a:pPr lvl="1" eaLnBrk="1" hangingPunct="1"/>
            <a:r>
              <a:rPr lang="en-US" altLang="zh-TW"/>
              <a:t>Student Account Creation / Campus IT Facilities / Moodle E-Learning / Password Reset</a:t>
            </a:r>
          </a:p>
          <a:p>
            <a:pPr lvl="1" eaLnBrk="1" hangingPunct="1"/>
            <a:r>
              <a:rPr lang="en-US" altLang="zh-TW"/>
              <a:t>Link to other IT systems</a:t>
            </a:r>
          </a:p>
          <a:p>
            <a:pPr lvl="1" eaLnBrk="1" hangingPunct="1"/>
            <a:r>
              <a:rPr lang="en-US" altLang="zh-TW"/>
              <a:t>Campus Wi-Fi Setup Method</a:t>
            </a:r>
          </a:p>
          <a:p>
            <a:pPr lvl="1" eaLnBrk="1" hangingPunct="1"/>
            <a:r>
              <a:rPr lang="en-US" altLang="zh-TW"/>
              <a:t>User Guide and FAQ</a:t>
            </a:r>
          </a:p>
          <a:p>
            <a:pPr lvl="1" eaLnBrk="1" hangingPunct="1"/>
            <a:endParaRPr lang="en-US" altLang="zh-TW"/>
          </a:p>
        </p:txBody>
      </p:sp>
      <p:pic>
        <p:nvPicPr>
          <p:cNvPr id="12292" name="Picture 4">
            <a:extLst>
              <a:ext uri="{FF2B5EF4-FFF2-40B4-BE49-F238E27FC236}">
                <a16:creationId xmlns:a16="http://schemas.microsoft.com/office/drawing/2014/main" id="{22F162AC-22A4-435C-8FEF-E6F350144388}"/>
              </a:ext>
            </a:extLst>
          </p:cNvPr>
          <p:cNvPicPr>
            <a:picLocks noChangeAspect="1"/>
          </p:cNvPicPr>
          <p:nvPr/>
        </p:nvPicPr>
        <p:blipFill>
          <a:blip r:embed="rId3">
            <a:extLst>
              <a:ext uri="{28A0092B-C50C-407E-A947-70E740481C1C}">
                <a14:useLocalDpi xmlns:a14="http://schemas.microsoft.com/office/drawing/2010/main" val="0"/>
              </a:ext>
            </a:extLst>
          </a:blip>
          <a:srcRect l="23051" t="48044" r="70854" b="40306"/>
          <a:stretch>
            <a:fillRect/>
          </a:stretch>
        </p:blipFill>
        <p:spPr bwMode="auto">
          <a:xfrm>
            <a:off x="9259888" y="2344738"/>
            <a:ext cx="17716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a:extLst>
              <a:ext uri="{FF2B5EF4-FFF2-40B4-BE49-F238E27FC236}">
                <a16:creationId xmlns:a16="http://schemas.microsoft.com/office/drawing/2014/main" id="{C886E9D9-E61E-47E4-8B6A-BF086F81BAB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48138" y="1716088"/>
            <a:ext cx="3997325" cy="299878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244" name="Rectangle 2">
            <a:extLst>
              <a:ext uri="{FF2B5EF4-FFF2-40B4-BE49-F238E27FC236}">
                <a16:creationId xmlns:a16="http://schemas.microsoft.com/office/drawing/2014/main" id="{3FC1722B-927B-46B2-AC72-D44DC6C4C5BB}"/>
              </a:ext>
            </a:extLst>
          </p:cNvPr>
          <p:cNvSpPr>
            <a:spLocks noGrp="1" noChangeArrowheads="1"/>
          </p:cNvSpPr>
          <p:nvPr>
            <p:ph type="title" idx="4294967295"/>
          </p:nvPr>
        </p:nvSpPr>
        <p:spPr>
          <a:xfrm>
            <a:off x="188913" y="512763"/>
            <a:ext cx="8229600" cy="1066800"/>
          </a:xfrm>
        </p:spPr>
        <p:txBody>
          <a:bodyPr/>
          <a:lstStyle/>
          <a:p>
            <a:pPr eaLnBrk="1" fontAlgn="auto" hangingPunct="1">
              <a:spcAft>
                <a:spcPts val="0"/>
              </a:spcAft>
              <a:defRPr/>
            </a:pPr>
            <a:r>
              <a:rPr lang="en-US" altLang="zh-TW">
                <a:solidFill>
                  <a:schemeClr val="tx1">
                    <a:lumMod val="75000"/>
                    <a:lumOff val="25000"/>
                  </a:schemeClr>
                </a:solidFill>
              </a:rPr>
              <a:t>First time to CPCE Portal</a:t>
            </a:r>
          </a:p>
        </p:txBody>
      </p:sp>
      <p:sp>
        <p:nvSpPr>
          <p:cNvPr id="13316" name="Rectangle 3">
            <a:extLst>
              <a:ext uri="{FF2B5EF4-FFF2-40B4-BE49-F238E27FC236}">
                <a16:creationId xmlns:a16="http://schemas.microsoft.com/office/drawing/2014/main" id="{4339C6D4-BC17-4F6D-A9B4-8828007671DB}"/>
              </a:ext>
            </a:extLst>
          </p:cNvPr>
          <p:cNvSpPr>
            <a:spLocks noGrp="1" noChangeArrowheads="1"/>
          </p:cNvSpPr>
          <p:nvPr>
            <p:ph type="body" idx="4294967295"/>
          </p:nvPr>
        </p:nvSpPr>
        <p:spPr>
          <a:xfrm>
            <a:off x="3122723" y="4873248"/>
            <a:ext cx="7415213" cy="1870075"/>
          </a:xfrm>
        </p:spPr>
        <p:txBody>
          <a:bodyPr/>
          <a:lstStyle/>
          <a:p>
            <a:pPr marL="642620" indent="-533400" eaLnBrk="1" hangingPunct="1">
              <a:lnSpc>
                <a:spcPct val="80000"/>
              </a:lnSpc>
            </a:pPr>
            <a:r>
              <a:rPr lang="en-US" altLang="zh-TW" sz="2400">
                <a:ea typeface="新細明體"/>
              </a:rPr>
              <a:t>Student Account Activation </a:t>
            </a:r>
            <a:endParaRPr lang="en-US"/>
          </a:p>
          <a:p>
            <a:pPr marL="1861820" lvl="7" indent="-342900">
              <a:lnSpc>
                <a:spcPct val="80000"/>
              </a:lnSpc>
            </a:pPr>
            <a:r>
              <a:rPr lang="en-US" altLang="zh-TW" sz="2000">
                <a:ea typeface="新細明體"/>
                <a:cs typeface="Calibri" panose="020F0502020204030204"/>
              </a:rPr>
              <a:t>Click 'New Student/Staff' button</a:t>
            </a:r>
          </a:p>
          <a:p>
            <a:pPr marL="642620" indent="-533400" eaLnBrk="1" hangingPunct="1">
              <a:lnSpc>
                <a:spcPct val="80000"/>
              </a:lnSpc>
            </a:pPr>
            <a:endParaRPr lang="en-US" altLang="zh-TW" sz="1600">
              <a:cs typeface="Calibri" panose="020F0502020204030204"/>
            </a:endParaRPr>
          </a:p>
          <a:p>
            <a:pPr marL="642620" indent="-533400" eaLnBrk="1" hangingPunct="1">
              <a:lnSpc>
                <a:spcPct val="80000"/>
              </a:lnSpc>
              <a:buNone/>
            </a:pPr>
            <a:endParaRPr lang="en-US" altLang="zh-TW" sz="1600">
              <a:cs typeface="Calibri" panose="020F0502020204030204"/>
            </a:endParaRPr>
          </a:p>
        </p:txBody>
      </p:sp>
      <p:sp>
        <p:nvSpPr>
          <p:cNvPr id="13320" name="Line 9">
            <a:extLst>
              <a:ext uri="{FF2B5EF4-FFF2-40B4-BE49-F238E27FC236}">
                <a16:creationId xmlns:a16="http://schemas.microsoft.com/office/drawing/2014/main" id="{50951327-9CA3-4BDB-93B3-E3A89A3B53FE}"/>
              </a:ext>
            </a:extLst>
          </p:cNvPr>
          <p:cNvSpPr>
            <a:spLocks noChangeShapeType="1"/>
          </p:cNvSpPr>
          <p:nvPr/>
        </p:nvSpPr>
        <p:spPr bwMode="auto">
          <a:xfrm flipH="1" flipV="1">
            <a:off x="6872288" y="4338638"/>
            <a:ext cx="1546225" cy="34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Calibri" charset="0"/>
            </a:endParaRPr>
          </a:p>
        </p:txBody>
      </p:sp>
      <p:sp>
        <p:nvSpPr>
          <p:cNvPr id="13321" name="Text Box 10">
            <a:extLst>
              <a:ext uri="{FF2B5EF4-FFF2-40B4-BE49-F238E27FC236}">
                <a16:creationId xmlns:a16="http://schemas.microsoft.com/office/drawing/2014/main" id="{8ADD4227-0FF0-4360-B1F5-CBCB5CEC1024}"/>
              </a:ext>
            </a:extLst>
          </p:cNvPr>
          <p:cNvSpPr txBox="1">
            <a:spLocks noChangeArrowheads="1"/>
          </p:cNvSpPr>
          <p:nvPr/>
        </p:nvSpPr>
        <p:spPr bwMode="auto">
          <a:xfrm>
            <a:off x="8418513" y="4184650"/>
            <a:ext cx="3407728" cy="3693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t">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r>
              <a:rPr lang="en-US" altLang="zh-TW">
                <a:latin typeface="Arial"/>
                <a:ea typeface="新細明體"/>
                <a:cs typeface="Arial"/>
              </a:rPr>
              <a:t>Click ‘New Student/Staff’ button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a:extLst>
              <a:ext uri="{FF2B5EF4-FFF2-40B4-BE49-F238E27FC236}">
                <a16:creationId xmlns:a16="http://schemas.microsoft.com/office/drawing/2014/main" id="{EB7988C8-B2B5-42A4-AB82-D4FA0BD63035}"/>
              </a:ext>
            </a:extLst>
          </p:cNvPr>
          <p:cNvSpPr>
            <a:spLocks noGrp="1" noChangeArrowheads="1"/>
          </p:cNvSpPr>
          <p:nvPr>
            <p:ph type="title" idx="4294967295"/>
          </p:nvPr>
        </p:nvSpPr>
        <p:spPr>
          <a:xfrm>
            <a:off x="120650" y="104775"/>
            <a:ext cx="8229600" cy="1066800"/>
          </a:xfrm>
        </p:spPr>
        <p:txBody>
          <a:bodyPr/>
          <a:lstStyle/>
          <a:p>
            <a:pPr eaLnBrk="1" fontAlgn="auto" hangingPunct="1">
              <a:spcAft>
                <a:spcPts val="0"/>
              </a:spcAft>
              <a:defRPr/>
            </a:pPr>
            <a:r>
              <a:rPr lang="en-US" altLang="zh-TW" sz="4400">
                <a:solidFill>
                  <a:schemeClr val="tx1">
                    <a:lumMod val="75000"/>
                    <a:lumOff val="25000"/>
                  </a:schemeClr>
                </a:solidFill>
              </a:rPr>
              <a:t>First time to CPCE Portal</a:t>
            </a:r>
          </a:p>
        </p:txBody>
      </p:sp>
      <p:sp>
        <p:nvSpPr>
          <p:cNvPr id="11268" name="Rectangle 3">
            <a:extLst>
              <a:ext uri="{FF2B5EF4-FFF2-40B4-BE49-F238E27FC236}">
                <a16:creationId xmlns:a16="http://schemas.microsoft.com/office/drawing/2014/main" id="{58866862-5E10-431D-B46D-208EB6567573}"/>
              </a:ext>
            </a:extLst>
          </p:cNvPr>
          <p:cNvSpPr>
            <a:spLocks noGrp="1" noChangeArrowheads="1"/>
          </p:cNvSpPr>
          <p:nvPr>
            <p:ph type="body" idx="4294967295"/>
          </p:nvPr>
        </p:nvSpPr>
        <p:spPr>
          <a:xfrm>
            <a:off x="1665288" y="1319213"/>
            <a:ext cx="3875087" cy="3822700"/>
          </a:xfrm>
        </p:spPr>
        <p:txBody>
          <a:bodyPr rtlCol="0">
            <a:noAutofit/>
          </a:bodyPr>
          <a:lstStyle/>
          <a:p>
            <a:pPr marL="109538" indent="0" eaLnBrk="1" fontAlgn="auto" hangingPunct="1">
              <a:lnSpc>
                <a:spcPct val="80000"/>
              </a:lnSpc>
              <a:buFont typeface="Calibri" panose="020F0502020204030204" pitchFamily="34" charset="0"/>
              <a:buNone/>
              <a:defRPr/>
            </a:pPr>
            <a:r>
              <a:rPr lang="en-US" altLang="zh-TW" b="1">
                <a:solidFill>
                  <a:schemeClr val="tx1">
                    <a:lumMod val="75000"/>
                    <a:lumOff val="25000"/>
                  </a:schemeClr>
                </a:solidFill>
              </a:rPr>
              <a:t>Student Account Activation </a:t>
            </a:r>
          </a:p>
          <a:p>
            <a:pPr marL="642938" indent="-533400" algn="just" eaLnBrk="1" fontAlgn="auto" hangingPunct="1">
              <a:lnSpc>
                <a:spcPct val="80000"/>
              </a:lnSpc>
              <a:buFont typeface="Georgia" panose="02040502050405020303" pitchFamily="18" charset="0"/>
              <a:buAutoNum type="arabicPeriod"/>
              <a:defRPr/>
            </a:pPr>
            <a:r>
              <a:rPr lang="en-US" altLang="zh-TW">
                <a:solidFill>
                  <a:schemeClr val="tx1">
                    <a:lumMod val="75000"/>
                    <a:lumOff val="25000"/>
                  </a:schemeClr>
                </a:solidFill>
              </a:rPr>
              <a:t>Go through the steps and scroll down the page to the bottom</a:t>
            </a:r>
          </a:p>
          <a:p>
            <a:pPr marL="642938" indent="-533400" algn="just" eaLnBrk="1" fontAlgn="auto" hangingPunct="1">
              <a:lnSpc>
                <a:spcPct val="80000"/>
              </a:lnSpc>
              <a:buFont typeface="Georgia" panose="02040502050405020303" pitchFamily="18" charset="0"/>
              <a:buAutoNum type="arabicPeriod"/>
              <a:defRPr/>
            </a:pPr>
            <a:r>
              <a:rPr lang="en-US" altLang="zh-TW">
                <a:solidFill>
                  <a:schemeClr val="tx1">
                    <a:lumMod val="75000"/>
                    <a:lumOff val="25000"/>
                  </a:schemeClr>
                </a:solidFill>
              </a:rPr>
              <a:t>Input the student no. in the ‘</a:t>
            </a:r>
            <a:r>
              <a:rPr lang="en-US" altLang="zh-TW" b="1">
                <a:solidFill>
                  <a:schemeClr val="tx1">
                    <a:lumMod val="75000"/>
                    <a:lumOff val="25000"/>
                  </a:schemeClr>
                </a:solidFill>
              </a:rPr>
              <a:t>User Name</a:t>
            </a:r>
            <a:r>
              <a:rPr lang="en-US" altLang="zh-TW">
                <a:solidFill>
                  <a:schemeClr val="tx1">
                    <a:lumMod val="75000"/>
                    <a:lumOff val="25000"/>
                  </a:schemeClr>
                </a:solidFill>
              </a:rPr>
              <a:t>’ field e.g. ‘12345678A’ and click the ‘submit’ button</a:t>
            </a:r>
          </a:p>
          <a:p>
            <a:pPr marL="642938" indent="-533400" eaLnBrk="1" fontAlgn="auto" hangingPunct="1">
              <a:lnSpc>
                <a:spcPct val="80000"/>
              </a:lnSpc>
              <a:buFont typeface="Georgia" panose="02040502050405020303" pitchFamily="18" charset="0"/>
              <a:buAutoNum type="arabicPeriod"/>
              <a:defRPr/>
            </a:pPr>
            <a:endParaRPr lang="en-US" altLang="zh-TW">
              <a:solidFill>
                <a:schemeClr val="tx1">
                  <a:lumMod val="75000"/>
                  <a:lumOff val="25000"/>
                </a:schemeClr>
              </a:solidFill>
            </a:endParaRPr>
          </a:p>
          <a:p>
            <a:pPr marL="642938" indent="-533400" eaLnBrk="1" fontAlgn="auto" hangingPunct="1">
              <a:lnSpc>
                <a:spcPct val="80000"/>
              </a:lnSpc>
              <a:buFont typeface="Georgia" panose="02040502050405020303" pitchFamily="18" charset="0"/>
              <a:buAutoNum type="arabicPeriod"/>
              <a:defRPr/>
            </a:pPr>
            <a:endParaRPr lang="en-US" altLang="zh-TW">
              <a:solidFill>
                <a:schemeClr val="tx1">
                  <a:lumMod val="75000"/>
                  <a:lumOff val="25000"/>
                </a:schemeClr>
              </a:solidFill>
            </a:endParaRPr>
          </a:p>
        </p:txBody>
      </p:sp>
      <p:pic>
        <p:nvPicPr>
          <p:cNvPr id="14340" name="Picture 2">
            <a:extLst>
              <a:ext uri="{FF2B5EF4-FFF2-40B4-BE49-F238E27FC236}">
                <a16:creationId xmlns:a16="http://schemas.microsoft.com/office/drawing/2014/main" id="{76827C69-4C24-4100-A6A5-3E2E687BDDAB}"/>
              </a:ext>
            </a:extLst>
          </p:cNvPr>
          <p:cNvPicPr>
            <a:picLocks noChangeAspect="1"/>
          </p:cNvPicPr>
          <p:nvPr/>
        </p:nvPicPr>
        <p:blipFill>
          <a:blip r:embed="rId2">
            <a:extLst>
              <a:ext uri="{28A0092B-C50C-407E-A947-70E740481C1C}">
                <a14:useLocalDpi xmlns:a14="http://schemas.microsoft.com/office/drawing/2010/main" val="0"/>
              </a:ext>
            </a:extLst>
          </a:blip>
          <a:srcRect b="26649"/>
          <a:stretch>
            <a:fillRect/>
          </a:stretch>
        </p:blipFill>
        <p:spPr bwMode="auto">
          <a:xfrm>
            <a:off x="5662613" y="1319213"/>
            <a:ext cx="4914900" cy="264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3">
            <a:extLst>
              <a:ext uri="{FF2B5EF4-FFF2-40B4-BE49-F238E27FC236}">
                <a16:creationId xmlns:a16="http://schemas.microsoft.com/office/drawing/2014/main" id="{5BD892DA-BD95-4848-BD76-F75CF9AA1F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2613" y="4473575"/>
            <a:ext cx="4824412"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Box 4">
            <a:extLst>
              <a:ext uri="{FF2B5EF4-FFF2-40B4-BE49-F238E27FC236}">
                <a16:creationId xmlns:a16="http://schemas.microsoft.com/office/drawing/2014/main" id="{AC6A0E89-8F00-461C-8819-0A6C5FFFA681}"/>
              </a:ext>
            </a:extLst>
          </p:cNvPr>
          <p:cNvSpPr txBox="1">
            <a:spLocks noChangeArrowheads="1"/>
          </p:cNvSpPr>
          <p:nvPr/>
        </p:nvSpPr>
        <p:spPr bwMode="auto">
          <a:xfrm rot="5400000">
            <a:off x="7849394" y="3828256"/>
            <a:ext cx="5413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n-US" altLang="en-US" sz="1200" b="1">
                <a:latin typeface="Arial" panose="020B0604020202020204" pitchFamily="34" charset="0"/>
              </a:rPr>
              <a:t>~ ~ ~</a:t>
            </a:r>
          </a:p>
          <a:p>
            <a:r>
              <a:rPr lang="en-US" altLang="en-US" sz="1200" b="1">
                <a:latin typeface="Arial" panose="020B0604020202020204" pitchFamily="34" charset="0"/>
              </a:rPr>
              <a:t>~ ~ ~</a:t>
            </a:r>
          </a:p>
        </p:txBody>
      </p:sp>
      <p:sp>
        <p:nvSpPr>
          <p:cNvPr id="14343" name="Line 9">
            <a:extLst>
              <a:ext uri="{FF2B5EF4-FFF2-40B4-BE49-F238E27FC236}">
                <a16:creationId xmlns:a16="http://schemas.microsoft.com/office/drawing/2014/main" id="{3883E17A-D50C-48D7-91EE-09E9AB248511}"/>
              </a:ext>
            </a:extLst>
          </p:cNvPr>
          <p:cNvSpPr>
            <a:spLocks noChangeShapeType="1"/>
          </p:cNvSpPr>
          <p:nvPr/>
        </p:nvSpPr>
        <p:spPr bwMode="auto">
          <a:xfrm flipH="1" flipV="1">
            <a:off x="7285038" y="5495925"/>
            <a:ext cx="779462" cy="2936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HK"/>
          </a:p>
        </p:txBody>
      </p:sp>
      <p:sp>
        <p:nvSpPr>
          <p:cNvPr id="14344" name="Text Box 10">
            <a:extLst>
              <a:ext uri="{FF2B5EF4-FFF2-40B4-BE49-F238E27FC236}">
                <a16:creationId xmlns:a16="http://schemas.microsoft.com/office/drawing/2014/main" id="{3F62FA35-B5A7-4301-BD88-9364A7D74567}"/>
              </a:ext>
            </a:extLst>
          </p:cNvPr>
          <p:cNvSpPr txBox="1">
            <a:spLocks noChangeArrowheads="1"/>
          </p:cNvSpPr>
          <p:nvPr/>
        </p:nvSpPr>
        <p:spPr bwMode="auto">
          <a:xfrm>
            <a:off x="8064500" y="5495925"/>
            <a:ext cx="2116138" cy="5857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n-US" altLang="zh-TW" sz="1600">
                <a:latin typeface="Arial" panose="020B0604020202020204" pitchFamily="34" charset="0"/>
              </a:rPr>
              <a:t>Input student no. e.g. ‘12345678A’ </a:t>
            </a:r>
          </a:p>
        </p:txBody>
      </p:sp>
      <p:sp>
        <p:nvSpPr>
          <p:cNvPr id="7" name="Rectangle 6">
            <a:extLst>
              <a:ext uri="{FF2B5EF4-FFF2-40B4-BE49-F238E27FC236}">
                <a16:creationId xmlns:a16="http://schemas.microsoft.com/office/drawing/2014/main" id="{BABA417E-0FF2-42FD-9AAD-CEC89D4701B9}"/>
              </a:ext>
            </a:extLst>
          </p:cNvPr>
          <p:cNvSpPr/>
          <p:nvPr/>
        </p:nvSpPr>
        <p:spPr>
          <a:xfrm>
            <a:off x="5934075" y="5353050"/>
            <a:ext cx="1600200" cy="219075"/>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346" name="TextBox 1">
            <a:extLst>
              <a:ext uri="{FF2B5EF4-FFF2-40B4-BE49-F238E27FC236}">
                <a16:creationId xmlns:a16="http://schemas.microsoft.com/office/drawing/2014/main" id="{A160C66C-43AF-483D-B60D-B40A98A106DB}"/>
              </a:ext>
            </a:extLst>
          </p:cNvPr>
          <p:cNvSpPr txBox="1">
            <a:spLocks noChangeArrowheads="1"/>
          </p:cNvSpPr>
          <p:nvPr/>
        </p:nvSpPr>
        <p:spPr bwMode="auto">
          <a:xfrm>
            <a:off x="5540375" y="3941763"/>
            <a:ext cx="46196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n-US" altLang="en-US"/>
              <a:t>………</a:t>
            </a:r>
          </a:p>
        </p:txBody>
      </p:sp>
      <p:sp>
        <p:nvSpPr>
          <p:cNvPr id="14347" name="TextBox 11">
            <a:extLst>
              <a:ext uri="{FF2B5EF4-FFF2-40B4-BE49-F238E27FC236}">
                <a16:creationId xmlns:a16="http://schemas.microsoft.com/office/drawing/2014/main" id="{16546B39-1A06-42E3-BA0F-A1AF9D1667A3}"/>
              </a:ext>
            </a:extLst>
          </p:cNvPr>
          <p:cNvSpPr txBox="1">
            <a:spLocks noChangeArrowheads="1"/>
          </p:cNvSpPr>
          <p:nvPr/>
        </p:nvSpPr>
        <p:spPr bwMode="auto">
          <a:xfrm>
            <a:off x="10218738" y="3922713"/>
            <a:ext cx="461962"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r>
              <a:rPr lang="en-US" altLang="en-US"/>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a:extLst>
              <a:ext uri="{FF2B5EF4-FFF2-40B4-BE49-F238E27FC236}">
                <a16:creationId xmlns:a16="http://schemas.microsoft.com/office/drawing/2014/main" id="{E12FD3E6-D8A9-492A-8F5A-DD3A8C537FC7}"/>
              </a:ext>
            </a:extLst>
          </p:cNvPr>
          <p:cNvSpPr>
            <a:spLocks noGrp="1" noChangeArrowheads="1"/>
          </p:cNvSpPr>
          <p:nvPr>
            <p:ph type="title" idx="4294967295"/>
          </p:nvPr>
        </p:nvSpPr>
        <p:spPr>
          <a:xfrm>
            <a:off x="0" y="549275"/>
            <a:ext cx="9669463" cy="1066800"/>
          </a:xfrm>
        </p:spPr>
        <p:txBody>
          <a:bodyPr/>
          <a:lstStyle/>
          <a:p>
            <a:pPr eaLnBrk="1" fontAlgn="auto" hangingPunct="1">
              <a:spcAft>
                <a:spcPts val="0"/>
              </a:spcAft>
              <a:defRPr/>
            </a:pPr>
            <a:r>
              <a:rPr lang="en-US" altLang="zh-TW">
                <a:solidFill>
                  <a:schemeClr val="tx1">
                    <a:lumMod val="75000"/>
                    <a:lumOff val="25000"/>
                  </a:schemeClr>
                </a:solidFill>
              </a:rPr>
              <a:t>Setup password and security questions</a:t>
            </a:r>
          </a:p>
        </p:txBody>
      </p:sp>
      <p:sp>
        <p:nvSpPr>
          <p:cNvPr id="15363" name="Rectangle 3">
            <a:extLst>
              <a:ext uri="{FF2B5EF4-FFF2-40B4-BE49-F238E27FC236}">
                <a16:creationId xmlns:a16="http://schemas.microsoft.com/office/drawing/2014/main" id="{2600DBB4-EF7C-4A21-B69F-B3932A06EC8D}"/>
              </a:ext>
            </a:extLst>
          </p:cNvPr>
          <p:cNvSpPr>
            <a:spLocks noGrp="1" noChangeArrowheads="1"/>
          </p:cNvSpPr>
          <p:nvPr>
            <p:ph type="body" idx="4294967295"/>
          </p:nvPr>
        </p:nvSpPr>
        <p:spPr>
          <a:xfrm>
            <a:off x="6962775" y="1979613"/>
            <a:ext cx="5229225" cy="693737"/>
          </a:xfrm>
        </p:spPr>
        <p:txBody>
          <a:bodyPr/>
          <a:lstStyle/>
          <a:p>
            <a:pPr marL="90170" indent="-90170" eaLnBrk="1" hangingPunct="1"/>
            <a:r>
              <a:rPr lang="en-US" altLang="en-US" sz="2400">
                <a:solidFill>
                  <a:schemeClr val="tx1"/>
                </a:solidFill>
              </a:rPr>
              <a:t>Input your initial password</a:t>
            </a:r>
            <a:endParaRPr lang="en-US" altLang="en-US" sz="2400">
              <a:solidFill>
                <a:schemeClr val="tx1"/>
              </a:solidFill>
              <a:cs typeface="Calibri"/>
            </a:endParaRPr>
          </a:p>
        </p:txBody>
      </p:sp>
      <p:pic>
        <p:nvPicPr>
          <p:cNvPr id="15364" name="Picture 45">
            <a:extLst>
              <a:ext uri="{FF2B5EF4-FFF2-40B4-BE49-F238E27FC236}">
                <a16:creationId xmlns:a16="http://schemas.microsoft.com/office/drawing/2014/main" id="{3F708FC7-51C2-4F46-A9FC-B1E1CD85CE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2305"/>
          <a:stretch>
            <a:fillRect/>
          </a:stretch>
        </p:blipFill>
        <p:spPr bwMode="auto">
          <a:xfrm>
            <a:off x="654050" y="2984500"/>
            <a:ext cx="4746625"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5B5111DC-F89D-4C4A-8E55-802A36E43707}"/>
              </a:ext>
            </a:extLst>
          </p:cNvPr>
          <p:cNvSpPr/>
          <p:nvPr/>
        </p:nvSpPr>
        <p:spPr>
          <a:xfrm>
            <a:off x="4338638" y="3022600"/>
            <a:ext cx="334962" cy="196850"/>
          </a:xfrm>
          <a:prstGeom prst="rect">
            <a:avLst/>
          </a:prstGeom>
          <a:solidFill>
            <a:srgbClr val="FF0000">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5366" name="Picture 2">
            <a:extLst>
              <a:ext uri="{FF2B5EF4-FFF2-40B4-BE49-F238E27FC236}">
                <a16:creationId xmlns:a16="http://schemas.microsoft.com/office/drawing/2014/main" id="{2D481E57-9D81-4AC8-9E4C-B9ACE3FC8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2975" y="2984500"/>
            <a:ext cx="521017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239CD10A-292F-4B36-A7C1-5D3EBB4C95AF}"/>
              </a:ext>
            </a:extLst>
          </p:cNvPr>
          <p:cNvSpPr/>
          <p:nvPr/>
        </p:nvSpPr>
        <p:spPr>
          <a:xfrm>
            <a:off x="9144000" y="3000375"/>
            <a:ext cx="334963" cy="196850"/>
          </a:xfrm>
          <a:prstGeom prst="rect">
            <a:avLst/>
          </a:prstGeom>
          <a:solidFill>
            <a:srgbClr val="FF0000">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Rectangle 2">
            <a:extLst>
              <a:ext uri="{FF2B5EF4-FFF2-40B4-BE49-F238E27FC236}">
                <a16:creationId xmlns:a16="http://schemas.microsoft.com/office/drawing/2014/main" id="{B5758F63-A47C-4FF1-B88D-524260933373}"/>
              </a:ext>
            </a:extLst>
          </p:cNvPr>
          <p:cNvSpPr/>
          <p:nvPr/>
        </p:nvSpPr>
        <p:spPr>
          <a:xfrm>
            <a:off x="176213" y="4546600"/>
            <a:ext cx="4895850" cy="9144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9" name="Rectangle 3">
            <a:extLst>
              <a:ext uri="{FF2B5EF4-FFF2-40B4-BE49-F238E27FC236}">
                <a16:creationId xmlns:a16="http://schemas.microsoft.com/office/drawing/2014/main" id="{C591F644-7B09-43E1-8CFD-18CFFABE03DA}"/>
              </a:ext>
            </a:extLst>
          </p:cNvPr>
          <p:cNvSpPr txBox="1">
            <a:spLocks noChangeArrowheads="1"/>
          </p:cNvSpPr>
          <p:nvPr/>
        </p:nvSpPr>
        <p:spPr bwMode="auto">
          <a:xfrm>
            <a:off x="327025" y="1979613"/>
            <a:ext cx="5400675"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marL="365125" indent="-255588">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indent="-255270" eaLnBrk="1" hangingPunct="1">
              <a:spcBef>
                <a:spcPts val="300"/>
              </a:spcBef>
              <a:buClr>
                <a:srgbClr val="A04DA3"/>
              </a:buClr>
              <a:buFont typeface="Georgia" panose="02040502050405020303" pitchFamily="18" charset="0"/>
              <a:buChar char="•"/>
            </a:pPr>
            <a:r>
              <a:rPr lang="en-US" altLang="en-US" sz="2400">
                <a:latin typeface="Calibri"/>
                <a:cs typeface="Calibri"/>
              </a:rPr>
              <a:t>Click “My Questions and Answers Profile”</a:t>
            </a:r>
            <a:endParaRPr lang="en-US" b="1">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BEFB13E-477D-4B61-88F4-1E80C970D9CA}"/>
              </a:ext>
            </a:extLst>
          </p:cNvPr>
          <p:cNvSpPr txBox="1">
            <a:spLocks noChangeArrowheads="1"/>
          </p:cNvSpPr>
          <p:nvPr/>
        </p:nvSpPr>
        <p:spPr bwMode="auto">
          <a:xfrm>
            <a:off x="80963" y="650875"/>
            <a:ext cx="9513887"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TW" sz="4400">
                <a:latin typeface="+mj-lt"/>
                <a:ea typeface="微軟正黑體" panose="020B0604030504040204" pitchFamily="34" charset="-120"/>
              </a:rPr>
              <a:t>Setup password and security questions</a:t>
            </a:r>
            <a:endParaRPr lang="en-US" altLang="zh-TW" sz="4400">
              <a:latin typeface="+mj-lt"/>
            </a:endParaRPr>
          </a:p>
        </p:txBody>
      </p:sp>
      <p:pic>
        <p:nvPicPr>
          <p:cNvPr id="16387" name="Picture 47">
            <a:extLst>
              <a:ext uri="{FF2B5EF4-FFF2-40B4-BE49-F238E27FC236}">
                <a16:creationId xmlns:a16="http://schemas.microsoft.com/office/drawing/2014/main" id="{21F5CEF4-3F89-469F-9A2D-4D4C9AF9E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025" y="1717675"/>
            <a:ext cx="3856038" cy="446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2">
            <a:extLst>
              <a:ext uri="{FF2B5EF4-FFF2-40B4-BE49-F238E27FC236}">
                <a16:creationId xmlns:a16="http://schemas.microsoft.com/office/drawing/2014/main" id="{7B47783F-37B8-438E-9084-65A4BB186BF8}"/>
              </a:ext>
            </a:extLst>
          </p:cNvPr>
          <p:cNvSpPr>
            <a:spLocks noChangeArrowheads="1"/>
          </p:cNvSpPr>
          <p:nvPr/>
        </p:nvSpPr>
        <p:spPr bwMode="auto">
          <a:xfrm>
            <a:off x="1303338" y="1943100"/>
            <a:ext cx="4129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tabLst>
                <a:tab pos="269875" algn="l"/>
              </a:tabLst>
              <a:defRPr>
                <a:solidFill>
                  <a:schemeClr val="tx1"/>
                </a:solidFill>
                <a:latin typeface="Calibri" panose="020F0502020204030204" pitchFamily="34" charset="0"/>
              </a:defRPr>
            </a:lvl1pPr>
            <a:lvl2pPr marL="742950" indent="-285750">
              <a:tabLst>
                <a:tab pos="269875" algn="l"/>
              </a:tabLst>
              <a:defRPr>
                <a:solidFill>
                  <a:schemeClr val="tx1"/>
                </a:solidFill>
                <a:latin typeface="Calibri" panose="020F0502020204030204" pitchFamily="34" charset="0"/>
              </a:defRPr>
            </a:lvl2pPr>
            <a:lvl3pPr marL="1143000" indent="-228600">
              <a:tabLst>
                <a:tab pos="269875" algn="l"/>
              </a:tabLst>
              <a:defRPr>
                <a:solidFill>
                  <a:schemeClr val="tx1"/>
                </a:solidFill>
                <a:latin typeface="Calibri" panose="020F0502020204030204" pitchFamily="34" charset="0"/>
              </a:defRPr>
            </a:lvl3pPr>
            <a:lvl4pPr marL="1600200" indent="-228600">
              <a:tabLst>
                <a:tab pos="269875" algn="l"/>
              </a:tabLst>
              <a:defRPr>
                <a:solidFill>
                  <a:schemeClr val="tx1"/>
                </a:solidFill>
                <a:latin typeface="Calibri" panose="020F0502020204030204" pitchFamily="34" charset="0"/>
              </a:defRPr>
            </a:lvl4pPr>
            <a:lvl5pPr marL="2057400" indent="-228600">
              <a:tabLst>
                <a:tab pos="269875" algn="l"/>
              </a:tabLst>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tabLst>
                <a:tab pos="269875" algn="l"/>
              </a:tabLs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tabLst>
                <a:tab pos="269875" algn="l"/>
              </a:tabLs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tabLst>
                <a:tab pos="269875" algn="l"/>
              </a:tabLs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tabLst>
                <a:tab pos="269875" algn="l"/>
              </a:tabLs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en-US" altLang="en-US" sz="2400">
                <a:latin typeface="Times New Roman" panose="02020603050405020304" pitchFamily="18" charset="0"/>
                <a:ea typeface="新細明體" panose="02020500000000000000" pitchFamily="18" charset="-120"/>
              </a:rPr>
              <a:t>Input your own answer from the pre-defined question pool</a:t>
            </a:r>
          </a:p>
          <a:p>
            <a:pPr eaLnBrk="1" hangingPunct="1">
              <a:buFont typeface="Arial" panose="020B0604020202020204" pitchFamily="34" charset="0"/>
              <a:buChar char="•"/>
            </a:pPr>
            <a:endParaRPr lang="en-US" altLang="en-US" sz="2400">
              <a:latin typeface="Times New Roman" panose="02020603050405020304" pitchFamily="18" charset="0"/>
              <a:ea typeface="新細明體" panose="02020500000000000000" pitchFamily="18" charset="-12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9FE74ECA-6B0E-4BA4-A6D6-7C7246EA0135}"/>
              </a:ext>
            </a:extLst>
          </p:cNvPr>
          <p:cNvSpPr txBox="1">
            <a:spLocks noChangeArrowheads="1"/>
          </p:cNvSpPr>
          <p:nvPr/>
        </p:nvSpPr>
        <p:spPr bwMode="auto">
          <a:xfrm>
            <a:off x="136525" y="660400"/>
            <a:ext cx="95789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TW" sz="4400">
                <a:latin typeface="+mj-lt"/>
                <a:ea typeface="微軟正黑體" panose="020B0604030504040204" pitchFamily="34" charset="-120"/>
              </a:rPr>
              <a:t>Setup password and security questions</a:t>
            </a:r>
            <a:endParaRPr lang="en-US" altLang="zh-TW" sz="4400">
              <a:latin typeface="+mj-lt"/>
            </a:endParaRPr>
          </a:p>
        </p:txBody>
      </p:sp>
      <p:pic>
        <p:nvPicPr>
          <p:cNvPr id="17411" name="Picture 48">
            <a:extLst>
              <a:ext uri="{FF2B5EF4-FFF2-40B4-BE49-F238E27FC236}">
                <a16:creationId xmlns:a16="http://schemas.microsoft.com/office/drawing/2014/main" id="{A82DBBFB-DC80-4426-8D5F-258B0865F5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1063" y="1727200"/>
            <a:ext cx="5195887"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C9CF3960-B486-4F53-9E41-50613240B2A6}"/>
              </a:ext>
            </a:extLst>
          </p:cNvPr>
          <p:cNvSpPr/>
          <p:nvPr/>
        </p:nvSpPr>
        <p:spPr>
          <a:xfrm>
            <a:off x="1381125" y="2008188"/>
            <a:ext cx="3238500" cy="1568450"/>
          </a:xfrm>
          <a:prstGeom prst="rect">
            <a:avLst/>
          </a:prstGeom>
        </p:spPr>
        <p:txBody>
          <a:bodyPr>
            <a:spAutoFit/>
          </a:bodyPr>
          <a:lstStyle/>
          <a:p>
            <a:pPr marL="285750" indent="-285750" eaLnBrk="1" fontAlgn="auto" hangingPunct="1">
              <a:spcBef>
                <a:spcPts val="0"/>
              </a:spcBef>
              <a:spcAft>
                <a:spcPts val="0"/>
              </a:spcAft>
              <a:buFont typeface="Arial" panose="020B0604020202020204" pitchFamily="34" charset="0"/>
              <a:buChar char="•"/>
              <a:tabLst>
                <a:tab pos="269875" algn="l"/>
              </a:tabLst>
              <a:defRPr/>
            </a:pPr>
            <a:r>
              <a:rPr lang="en-US" sz="2400" kern="100">
                <a:latin typeface="Times New Roman" panose="02020603050405020304" pitchFamily="18" charset="0"/>
                <a:ea typeface="PMingLiU" panose="02020500000000000000" pitchFamily="18" charset="-120"/>
              </a:rPr>
              <a:t>Then, you will be asked to change the initial password to a new password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C141B53D-55E0-4DB5-953F-9BF090B515F1}"/>
              </a:ext>
            </a:extLst>
          </p:cNvPr>
          <p:cNvSpPr txBox="1">
            <a:spLocks noChangeArrowheads="1"/>
          </p:cNvSpPr>
          <p:nvPr/>
        </p:nvSpPr>
        <p:spPr bwMode="auto">
          <a:xfrm>
            <a:off x="0" y="723900"/>
            <a:ext cx="90947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TW" sz="4400">
                <a:latin typeface="+mj-lt"/>
                <a:ea typeface="微軟正黑體" panose="020B0604030504040204" pitchFamily="34" charset="-120"/>
              </a:rPr>
              <a:t>Setup password and security questions</a:t>
            </a:r>
            <a:endParaRPr lang="en-US" altLang="zh-TW" sz="4400">
              <a:latin typeface="+mj-lt"/>
            </a:endParaRPr>
          </a:p>
        </p:txBody>
      </p:sp>
      <p:pic>
        <p:nvPicPr>
          <p:cNvPr id="18435" name="Picture 50">
            <a:extLst>
              <a:ext uri="{FF2B5EF4-FFF2-40B4-BE49-F238E27FC236}">
                <a16:creationId xmlns:a16="http://schemas.microsoft.com/office/drawing/2014/main" id="{78C3119A-665B-4022-99A8-51C03D618A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5025" y="2305050"/>
            <a:ext cx="5400675" cy="262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00216BF9-69AB-4A53-BE9B-19A7CDB807D5}"/>
              </a:ext>
            </a:extLst>
          </p:cNvPr>
          <p:cNvSpPr/>
          <p:nvPr/>
        </p:nvSpPr>
        <p:spPr>
          <a:xfrm>
            <a:off x="1652588" y="2305050"/>
            <a:ext cx="3421062" cy="1570038"/>
          </a:xfrm>
          <a:prstGeom prst="rect">
            <a:avLst/>
          </a:prstGeom>
        </p:spPr>
        <p:txBody>
          <a:bodyPr>
            <a:spAutoFit/>
          </a:bodyPr>
          <a:lstStyle/>
          <a:p>
            <a:pPr marL="285750" indent="-285750" eaLnBrk="1" fontAlgn="auto" hangingPunct="1">
              <a:spcBef>
                <a:spcPts val="0"/>
              </a:spcBef>
              <a:spcAft>
                <a:spcPts val="0"/>
              </a:spcAft>
              <a:buFont typeface="Arial" panose="020B0604020202020204" pitchFamily="34" charset="0"/>
              <a:buChar char="•"/>
              <a:tabLst>
                <a:tab pos="269875" algn="l"/>
              </a:tabLst>
              <a:defRPr/>
            </a:pPr>
            <a:r>
              <a:rPr lang="en-US" sz="2400" kern="100">
                <a:latin typeface="Times New Roman" panose="02020603050405020304" pitchFamily="18" charset="0"/>
                <a:ea typeface="PMingLiU" panose="02020500000000000000" pitchFamily="18" charset="-120"/>
              </a:rPr>
              <a:t>After setting a new password, you will receive an email notification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a:extLst>
              <a:ext uri="{FF2B5EF4-FFF2-40B4-BE49-F238E27FC236}">
                <a16:creationId xmlns:a16="http://schemas.microsoft.com/office/drawing/2014/main" id="{F0E5EFB5-9B53-4A3E-BBC9-50B51CA9C64B}"/>
              </a:ext>
            </a:extLst>
          </p:cNvPr>
          <p:cNvSpPr>
            <a:spLocks noChangeArrowheads="1"/>
          </p:cNvSpPr>
          <p:nvPr/>
        </p:nvSpPr>
        <p:spPr bwMode="auto">
          <a:xfrm>
            <a:off x="88900" y="4572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r>
              <a:rPr lang="en-US" altLang="zh-TW" sz="4400">
                <a:latin typeface="+mj-lt"/>
              </a:rPr>
              <a:t>First time to CPCE Portal</a:t>
            </a:r>
            <a:endParaRPr lang="zh-TW" altLang="en-US" sz="4400">
              <a:latin typeface="+mj-lt"/>
            </a:endParaRPr>
          </a:p>
        </p:txBody>
      </p:sp>
      <p:sp>
        <p:nvSpPr>
          <p:cNvPr id="13317" name="Text Box 8">
            <a:extLst>
              <a:ext uri="{FF2B5EF4-FFF2-40B4-BE49-F238E27FC236}">
                <a16:creationId xmlns:a16="http://schemas.microsoft.com/office/drawing/2014/main" id="{595605C8-B050-479F-8314-A90D8CCB7973}"/>
              </a:ext>
            </a:extLst>
          </p:cNvPr>
          <p:cNvSpPr txBox="1">
            <a:spLocks noChangeArrowheads="1"/>
          </p:cNvSpPr>
          <p:nvPr/>
        </p:nvSpPr>
        <p:spPr bwMode="auto">
          <a:xfrm>
            <a:off x="1177925" y="1763713"/>
            <a:ext cx="3517900" cy="323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indent="-285750" eaLnBrk="1" fontAlgn="auto" hangingPunct="1">
              <a:spcBef>
                <a:spcPts val="0"/>
              </a:spcBef>
              <a:spcAft>
                <a:spcPts val="0"/>
              </a:spcAft>
              <a:buFont typeface="Arial" panose="020B0604020202020204" pitchFamily="34" charset="0"/>
              <a:buChar char="•"/>
              <a:defRPr/>
            </a:pPr>
            <a:r>
              <a:rPr lang="en-US" altLang="zh-TW" sz="2400">
                <a:latin typeface="Georgia" panose="02040502050405020303" pitchFamily="18" charset="0"/>
              </a:rPr>
              <a:t>Login the CPCE portal again with the new password</a:t>
            </a:r>
          </a:p>
          <a:p>
            <a:pPr marL="285750" indent="-285750" eaLnBrk="1" fontAlgn="auto" hangingPunct="1">
              <a:spcBef>
                <a:spcPts val="0"/>
              </a:spcBef>
              <a:spcAft>
                <a:spcPts val="0"/>
              </a:spcAft>
              <a:buFont typeface="Arial" panose="020B0604020202020204" pitchFamily="34" charset="0"/>
              <a:buChar char="•"/>
              <a:defRPr/>
            </a:pPr>
            <a:endParaRPr lang="en-US" altLang="zh-TW" sz="2400">
              <a:latin typeface="Georgia" panose="02040502050405020303" pitchFamily="18" charset="0"/>
            </a:endParaRPr>
          </a:p>
          <a:p>
            <a:pPr marL="285750" indent="-285750" eaLnBrk="1" fontAlgn="auto" hangingPunct="1">
              <a:spcBef>
                <a:spcPts val="0"/>
              </a:spcBef>
              <a:spcAft>
                <a:spcPts val="0"/>
              </a:spcAft>
              <a:buFont typeface="Arial" panose="020B0604020202020204" pitchFamily="34" charset="0"/>
              <a:buChar char="•"/>
              <a:defRPr/>
            </a:pPr>
            <a:r>
              <a:rPr lang="en-US" altLang="zh-TW" sz="2400">
                <a:latin typeface="Georgia" panose="02040502050405020303" pitchFamily="18" charset="0"/>
              </a:rPr>
              <a:t>The portal page will be displayed like the image on the right</a:t>
            </a:r>
          </a:p>
          <a:p>
            <a:pPr eaLnBrk="1" fontAlgn="auto" hangingPunct="1">
              <a:spcBef>
                <a:spcPts val="0"/>
              </a:spcBef>
              <a:spcAft>
                <a:spcPts val="0"/>
              </a:spcAft>
              <a:defRPr/>
            </a:pPr>
            <a:endParaRPr lang="en-US" altLang="zh-TW">
              <a:latin typeface="Georgia" panose="02040502050405020303" pitchFamily="18" charset="0"/>
            </a:endParaRPr>
          </a:p>
          <a:p>
            <a:pPr eaLnBrk="1" fontAlgn="auto" hangingPunct="1">
              <a:spcBef>
                <a:spcPts val="0"/>
              </a:spcBef>
              <a:spcAft>
                <a:spcPts val="0"/>
              </a:spcAft>
              <a:defRPr/>
            </a:pPr>
            <a:endParaRPr lang="en-US" altLang="zh-TW"/>
          </a:p>
        </p:txBody>
      </p:sp>
      <p:pic>
        <p:nvPicPr>
          <p:cNvPr id="19460" name="Picture 2">
            <a:extLst>
              <a:ext uri="{FF2B5EF4-FFF2-40B4-BE49-F238E27FC236}">
                <a16:creationId xmlns:a16="http://schemas.microsoft.com/office/drawing/2014/main" id="{1A1C749A-2615-408C-A92C-6C0DA21B39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1563" y="1828800"/>
            <a:ext cx="4552950"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a:extLst>
              <a:ext uri="{FF2B5EF4-FFF2-40B4-BE49-F238E27FC236}">
                <a16:creationId xmlns:a16="http://schemas.microsoft.com/office/drawing/2014/main" id="{E679D41A-C116-46D0-AF1E-F309349D00FE}"/>
              </a:ext>
            </a:extLst>
          </p:cNvPr>
          <p:cNvSpPr>
            <a:spLocks noChangeArrowheads="1"/>
          </p:cNvSpPr>
          <p:nvPr/>
        </p:nvSpPr>
        <p:spPr bwMode="auto">
          <a:xfrm>
            <a:off x="117475" y="174625"/>
            <a:ext cx="94043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0"/>
              </a:spcAft>
              <a:defRPr/>
            </a:pPr>
            <a:r>
              <a:rPr lang="en-US" altLang="zh-TW" sz="4400">
                <a:latin typeface="+mj-lt"/>
                <a:ea typeface="+mj-ea"/>
                <a:cs typeface="+mj-cs"/>
              </a:rPr>
              <a:t>Systems Support Single-Sign-On (SSO)</a:t>
            </a:r>
            <a:endParaRPr lang="zh-TW" altLang="en-US" sz="4400">
              <a:latin typeface="+mj-lt"/>
              <a:ea typeface="+mj-ea"/>
              <a:cs typeface="+mj-cs"/>
            </a:endParaRPr>
          </a:p>
        </p:txBody>
      </p:sp>
      <p:sp>
        <p:nvSpPr>
          <p:cNvPr id="14340" name="Text Box 4">
            <a:extLst>
              <a:ext uri="{FF2B5EF4-FFF2-40B4-BE49-F238E27FC236}">
                <a16:creationId xmlns:a16="http://schemas.microsoft.com/office/drawing/2014/main" id="{9707737B-8FB9-414C-916C-D7B263E24129}"/>
              </a:ext>
            </a:extLst>
          </p:cNvPr>
          <p:cNvSpPr txBox="1">
            <a:spLocks noChangeArrowheads="1"/>
          </p:cNvSpPr>
          <p:nvPr/>
        </p:nvSpPr>
        <p:spPr bwMode="auto">
          <a:xfrm>
            <a:off x="2125663" y="1095375"/>
            <a:ext cx="7269162" cy="444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0"/>
              </a:spcAft>
              <a:defRPr/>
            </a:pPr>
            <a:endParaRPr lang="en-US" altLang="zh-TW">
              <a:latin typeface="Georgia" panose="02040502050405020303" pitchFamily="18" charset="0"/>
            </a:endParaRPr>
          </a:p>
          <a:p>
            <a:pPr marL="365125"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Applications already supported  by SSO</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CPCE Portal</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err="1">
                <a:latin typeface="+mn-lt"/>
              </a:rPr>
              <a:t>my.HKCC</a:t>
            </a:r>
            <a:endParaRPr lang="en-US" altLang="zh-TW" sz="2400">
              <a:latin typeface="+mn-lt"/>
            </a:endParaRP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Student Account Enquiry</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Moodle </a:t>
            </a:r>
            <a:r>
              <a:rPr lang="en-US" altLang="zh-TW" sz="2400" err="1">
                <a:latin typeface="+mn-lt"/>
              </a:rPr>
              <a:t>e-Learning</a:t>
            </a:r>
            <a:endParaRPr lang="en-US" altLang="zh-TW" sz="2400">
              <a:latin typeface="+mn-lt"/>
            </a:endParaRP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CPCE Libraries</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mn-lt"/>
              </a:rPr>
              <a:t>Poll Everywhere</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err="1">
                <a:latin typeface="+mn-lt"/>
              </a:rPr>
              <a:t>PolyU</a:t>
            </a:r>
            <a:r>
              <a:rPr lang="en-US" altLang="zh-TW" sz="2400">
                <a:latin typeface="+mn-lt"/>
              </a:rPr>
              <a:t> </a:t>
            </a:r>
            <a:r>
              <a:rPr lang="en-US" altLang="zh-TW" sz="2400">
                <a:latin typeface="Calibri" panose="020F0502020204030204" pitchFamily="34" charset="0"/>
              </a:rPr>
              <a:t>Pao Yue-Kong Library</a:t>
            </a:r>
          </a:p>
          <a:p>
            <a:pPr marL="1108075" lvl="1" indent="-255588" eaLnBrk="1" fontAlgn="auto" hangingPunct="1">
              <a:spcBef>
                <a:spcPts val="300"/>
              </a:spcBef>
              <a:spcAft>
                <a:spcPts val="0"/>
              </a:spcAft>
              <a:buClr>
                <a:srgbClr val="A04DA3"/>
              </a:buClr>
              <a:buFont typeface="Georgia" panose="02040502050405020303" pitchFamily="18" charset="0"/>
              <a:buChar char="•"/>
              <a:defRPr/>
            </a:pPr>
            <a:r>
              <a:rPr lang="en-US" altLang="zh-TW" sz="2400">
                <a:latin typeface="Calibri" panose="020F0502020204030204" pitchFamily="34" charset="0"/>
              </a:rPr>
              <a:t>CPCE Mobile App</a:t>
            </a:r>
          </a:p>
          <a:p>
            <a:pPr marL="1108075" lvl="1" indent="-255588" eaLnBrk="1" fontAlgn="auto" hangingPunct="1">
              <a:spcBef>
                <a:spcPts val="300"/>
              </a:spcBef>
              <a:spcAft>
                <a:spcPts val="0"/>
              </a:spcAft>
              <a:buClr>
                <a:srgbClr val="A04DA3"/>
              </a:buClr>
              <a:buFont typeface="Georgia" panose="02040502050405020303" pitchFamily="18" charset="0"/>
              <a:buChar char="•"/>
              <a:defRPr/>
            </a:pPr>
            <a:endParaRPr lang="en-US" altLang="zh-TW" sz="2400">
              <a:latin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a:extLst>
              <a:ext uri="{FF2B5EF4-FFF2-40B4-BE49-F238E27FC236}">
                <a16:creationId xmlns:a16="http://schemas.microsoft.com/office/drawing/2014/main" id="{FF2BF143-C1A3-44A2-BC7D-094DA87C7E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92463" y="1673225"/>
            <a:ext cx="4587875"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1">
            <a:extLst>
              <a:ext uri="{FF2B5EF4-FFF2-40B4-BE49-F238E27FC236}">
                <a16:creationId xmlns:a16="http://schemas.microsoft.com/office/drawing/2014/main" id="{80827B90-6225-413F-92D7-71DC3F393189}"/>
              </a:ext>
            </a:extLst>
          </p:cNvPr>
          <p:cNvSpPr>
            <a:spLocks noGrp="1"/>
          </p:cNvSpPr>
          <p:nvPr>
            <p:ph type="title" idx="4294967295"/>
          </p:nvPr>
        </p:nvSpPr>
        <p:spPr>
          <a:xfrm>
            <a:off x="0" y="606425"/>
            <a:ext cx="10972800" cy="1066800"/>
          </a:xfrm>
        </p:spPr>
        <p:txBody>
          <a:bodyPr/>
          <a:lstStyle/>
          <a:p>
            <a:pPr eaLnBrk="1" fontAlgn="auto" hangingPunct="1">
              <a:spcAft>
                <a:spcPts val="0"/>
              </a:spcAft>
              <a:defRPr/>
            </a:pPr>
            <a:r>
              <a:rPr lang="en-US" altLang="zh-HK">
                <a:solidFill>
                  <a:schemeClr val="tx1">
                    <a:lumMod val="75000"/>
                    <a:lumOff val="25000"/>
                  </a:schemeClr>
                </a:solidFill>
              </a:rPr>
              <a:t>Path to </a:t>
            </a:r>
            <a:r>
              <a:rPr lang="en-US" altLang="zh-HK" err="1">
                <a:solidFill>
                  <a:schemeClr val="tx1">
                    <a:lumMod val="75000"/>
                    <a:lumOff val="25000"/>
                  </a:schemeClr>
                </a:solidFill>
              </a:rPr>
              <a:t>my.HKCC</a:t>
            </a:r>
            <a:endParaRPr lang="zh-HK" altLang="en-US">
              <a:solidFill>
                <a:schemeClr val="tx1">
                  <a:lumMod val="75000"/>
                  <a:lumOff val="25000"/>
                </a:schemeClr>
              </a:solidFill>
            </a:endParaRPr>
          </a:p>
        </p:txBody>
      </p:sp>
      <p:sp>
        <p:nvSpPr>
          <p:cNvPr id="20484" name="Rectangle 5">
            <a:extLst>
              <a:ext uri="{FF2B5EF4-FFF2-40B4-BE49-F238E27FC236}">
                <a16:creationId xmlns:a16="http://schemas.microsoft.com/office/drawing/2014/main" id="{A9F71F6D-DA04-41A0-97BE-567E7B5CAE57}"/>
              </a:ext>
            </a:extLst>
          </p:cNvPr>
          <p:cNvSpPr>
            <a:spLocks noChangeArrowheads="1"/>
          </p:cNvSpPr>
          <p:nvPr/>
        </p:nvSpPr>
        <p:spPr bwMode="auto">
          <a:xfrm>
            <a:off x="6140450" y="2089150"/>
            <a:ext cx="1709738" cy="1301750"/>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endParaRPr lang="zh-HK" altLang="en-US">
              <a:latin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a:extLst>
              <a:ext uri="{FF2B5EF4-FFF2-40B4-BE49-F238E27FC236}">
                <a16:creationId xmlns:a16="http://schemas.microsoft.com/office/drawing/2014/main" id="{D4B278C4-6CEB-4E8D-BA0C-A9A28BE0AA5B}"/>
              </a:ext>
            </a:extLst>
          </p:cNvPr>
          <p:cNvPicPr>
            <a:picLocks noChangeAspect="1"/>
          </p:cNvPicPr>
          <p:nvPr/>
        </p:nvPicPr>
        <p:blipFill>
          <a:blip r:embed="rId2">
            <a:extLst>
              <a:ext uri="{28A0092B-C50C-407E-A947-70E740481C1C}">
                <a14:useLocalDpi xmlns:a14="http://schemas.microsoft.com/office/drawing/2010/main" val="0"/>
              </a:ext>
            </a:extLst>
          </a:blip>
          <a:srcRect l="10602" t="14240" r="55116" b="41534"/>
          <a:stretch>
            <a:fillRect/>
          </a:stretch>
        </p:blipFill>
        <p:spPr bwMode="auto">
          <a:xfrm>
            <a:off x="3355975" y="2724150"/>
            <a:ext cx="4487863"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2">
            <a:extLst>
              <a:ext uri="{FF2B5EF4-FFF2-40B4-BE49-F238E27FC236}">
                <a16:creationId xmlns:a16="http://schemas.microsoft.com/office/drawing/2014/main" id="{E2B22DB0-27DC-42AC-95C6-9F1FD0E85B52}"/>
              </a:ext>
            </a:extLst>
          </p:cNvPr>
          <p:cNvSpPr>
            <a:spLocks noGrp="1" noChangeArrowheads="1"/>
          </p:cNvSpPr>
          <p:nvPr>
            <p:ph type="title" idx="4294967295"/>
          </p:nvPr>
        </p:nvSpPr>
        <p:spPr>
          <a:xfrm>
            <a:off x="0" y="1143000"/>
            <a:ext cx="10972800" cy="1066800"/>
          </a:xfrm>
        </p:spPr>
        <p:txBody>
          <a:bodyPr/>
          <a:lstStyle/>
          <a:p>
            <a:pPr eaLnBrk="1" fontAlgn="auto" hangingPunct="1">
              <a:spcAft>
                <a:spcPts val="0"/>
              </a:spcAft>
              <a:defRPr/>
            </a:pPr>
            <a:r>
              <a:rPr lang="en-US" altLang="zh-TW" sz="2800" b="1">
                <a:solidFill>
                  <a:schemeClr val="tx1">
                    <a:lumMod val="75000"/>
                    <a:lumOff val="25000"/>
                  </a:schemeClr>
                </a:solidFill>
              </a:rPr>
              <a:t>Using Email Account</a:t>
            </a:r>
          </a:p>
        </p:txBody>
      </p:sp>
      <p:sp>
        <p:nvSpPr>
          <p:cNvPr id="22532" name="Rectangle 3">
            <a:extLst>
              <a:ext uri="{FF2B5EF4-FFF2-40B4-BE49-F238E27FC236}">
                <a16:creationId xmlns:a16="http://schemas.microsoft.com/office/drawing/2014/main" id="{8ADE0F38-6EE1-4938-A3A4-1E7B36119620}"/>
              </a:ext>
            </a:extLst>
          </p:cNvPr>
          <p:cNvSpPr>
            <a:spLocks noGrp="1" noChangeArrowheads="1"/>
          </p:cNvSpPr>
          <p:nvPr>
            <p:ph type="body" idx="4294967295"/>
          </p:nvPr>
        </p:nvSpPr>
        <p:spPr>
          <a:xfrm>
            <a:off x="0" y="2152650"/>
            <a:ext cx="8229600" cy="4324350"/>
          </a:xfrm>
        </p:spPr>
        <p:txBody>
          <a:bodyPr/>
          <a:lstStyle/>
          <a:p>
            <a:pPr marL="609600" indent="-609600" eaLnBrk="1" hangingPunct="1"/>
            <a:r>
              <a:rPr lang="en-US" altLang="zh-TW" sz="2400"/>
              <a:t>Click “Webmail” or webmail.cpce-polyu.edu.hk</a:t>
            </a:r>
            <a:endParaRPr lang="en-US" altLang="zh-TW"/>
          </a:p>
          <a:p>
            <a:pPr marL="609600" indent="-609600" eaLnBrk="1" hangingPunct="1"/>
            <a:endParaRPr lang="en-US" altLang="zh-TW"/>
          </a:p>
        </p:txBody>
      </p:sp>
      <p:sp>
        <p:nvSpPr>
          <p:cNvPr id="22534" name="Rectangle 2">
            <a:extLst>
              <a:ext uri="{FF2B5EF4-FFF2-40B4-BE49-F238E27FC236}">
                <a16:creationId xmlns:a16="http://schemas.microsoft.com/office/drawing/2014/main" id="{E3879AEF-1A36-405A-8C24-570C4037E87D}"/>
              </a:ext>
            </a:extLst>
          </p:cNvPr>
          <p:cNvSpPr txBox="1">
            <a:spLocks noChangeArrowheads="1"/>
          </p:cNvSpPr>
          <p:nvPr/>
        </p:nvSpPr>
        <p:spPr bwMode="auto">
          <a:xfrm>
            <a:off x="53975" y="493713"/>
            <a:ext cx="6604000"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TW" sz="4000">
                <a:latin typeface="+mj-lt"/>
              </a:rPr>
              <a:t>Student Email Account</a:t>
            </a:r>
            <a:endParaRPr lang="zh-TW" altLang="en-US" sz="4000">
              <a:latin typeface="+mj-lt"/>
            </a:endParaRPr>
          </a:p>
        </p:txBody>
      </p:sp>
      <p:sp>
        <p:nvSpPr>
          <p:cNvPr id="2" name="Rectangle 5">
            <a:extLst>
              <a:ext uri="{FF2B5EF4-FFF2-40B4-BE49-F238E27FC236}">
                <a16:creationId xmlns:a16="http://schemas.microsoft.com/office/drawing/2014/main" id="{E007B3C6-3166-4ECB-BCD0-51F743A4CE61}"/>
              </a:ext>
            </a:extLst>
          </p:cNvPr>
          <p:cNvSpPr>
            <a:spLocks noChangeArrowheads="1"/>
          </p:cNvSpPr>
          <p:nvPr/>
        </p:nvSpPr>
        <p:spPr bwMode="auto">
          <a:xfrm>
            <a:off x="3355975" y="3319463"/>
            <a:ext cx="1647825" cy="1465262"/>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zh-HK" altLang="en-US">
              <a:latin typeface="Arial" panose="020B0604020202020204" pitchFamily="34" charset="0"/>
            </a:endParaRPr>
          </a:p>
        </p:txBody>
      </p:sp>
      <p:pic>
        <p:nvPicPr>
          <p:cNvPr id="22535" name="Picture 1">
            <a:extLst>
              <a:ext uri="{FF2B5EF4-FFF2-40B4-BE49-F238E27FC236}">
                <a16:creationId xmlns:a16="http://schemas.microsoft.com/office/drawing/2014/main" id="{93DAA530-0CA1-4D97-9B71-92FA47376496}"/>
              </a:ext>
            </a:extLst>
          </p:cNvPr>
          <p:cNvPicPr>
            <a:picLocks noChangeAspect="1"/>
          </p:cNvPicPr>
          <p:nvPr/>
        </p:nvPicPr>
        <p:blipFill>
          <a:blip r:embed="rId3">
            <a:extLst>
              <a:ext uri="{28A0092B-C50C-407E-A947-70E740481C1C}">
                <a14:useLocalDpi xmlns:a14="http://schemas.microsoft.com/office/drawing/2010/main" val="0"/>
              </a:ext>
            </a:extLst>
          </a:blip>
          <a:srcRect l="29572" t="54947" r="64400" b="33524"/>
          <a:stretch>
            <a:fillRect/>
          </a:stretch>
        </p:blipFill>
        <p:spPr bwMode="auto">
          <a:xfrm>
            <a:off x="9464675" y="3868738"/>
            <a:ext cx="1579563"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AF687EF-D523-47BE-9F73-B4ECF15D59AE}"/>
              </a:ext>
            </a:extLst>
          </p:cNvPr>
          <p:cNvSpPr>
            <a:spLocks noGrp="1"/>
          </p:cNvSpPr>
          <p:nvPr>
            <p:ph type="title"/>
          </p:nvPr>
        </p:nvSpPr>
        <p:spPr>
          <a:xfrm>
            <a:off x="0" y="277813"/>
            <a:ext cx="10058400" cy="1449387"/>
          </a:xfrm>
        </p:spPr>
        <p:txBody>
          <a:bodyPr/>
          <a:lstStyle/>
          <a:p>
            <a:pPr eaLnBrk="1" fontAlgn="auto" hangingPunct="1">
              <a:spcAft>
                <a:spcPts val="0"/>
              </a:spcAft>
              <a:defRPr/>
            </a:pPr>
            <a:r>
              <a:rPr lang="en-US" altLang="zh-TW">
                <a:solidFill>
                  <a:schemeClr val="tx1">
                    <a:lumMod val="75000"/>
                    <a:lumOff val="25000"/>
                  </a:schemeClr>
                </a:solidFill>
              </a:rPr>
              <a:t>Using Email Account</a:t>
            </a:r>
            <a:endParaRPr lang="zh-TW" altLang="en-US">
              <a:solidFill>
                <a:schemeClr val="tx1">
                  <a:lumMod val="75000"/>
                  <a:lumOff val="25000"/>
                </a:schemeClr>
              </a:solidFill>
            </a:endParaRPr>
          </a:p>
        </p:txBody>
      </p:sp>
      <p:sp>
        <p:nvSpPr>
          <p:cNvPr id="23555" name="Rectangle 3">
            <a:extLst>
              <a:ext uri="{FF2B5EF4-FFF2-40B4-BE49-F238E27FC236}">
                <a16:creationId xmlns:a16="http://schemas.microsoft.com/office/drawing/2014/main" id="{C92D2184-C512-4970-8EF5-A6F12B119BB3}"/>
              </a:ext>
            </a:extLst>
          </p:cNvPr>
          <p:cNvSpPr>
            <a:spLocks noGrp="1"/>
          </p:cNvSpPr>
          <p:nvPr>
            <p:ph idx="1"/>
          </p:nvPr>
        </p:nvSpPr>
        <p:spPr/>
        <p:txBody>
          <a:bodyPr/>
          <a:lstStyle/>
          <a:p>
            <a:pPr marL="90170" indent="-90170" eaLnBrk="1" hangingPunct="1"/>
            <a:r>
              <a:rPr lang="en-US" altLang="zh-TW" sz="2400">
                <a:ea typeface="新細明體"/>
              </a:rPr>
              <a:t>50GB email storage / 25MB attachment for each email</a:t>
            </a:r>
            <a:endParaRPr lang="en-US">
              <a:ea typeface="新細明體"/>
            </a:endParaRPr>
          </a:p>
          <a:p>
            <a:pPr marL="90170" indent="-90170" eaLnBrk="1" hangingPunct="1"/>
            <a:r>
              <a:rPr lang="en-US" altLang="zh-TW" sz="2400">
                <a:ea typeface="新細明體"/>
              </a:rPr>
              <a:t>5TB OneDrive under your student account</a:t>
            </a:r>
            <a:endParaRPr lang="en-US" altLang="zh-TW" sz="2400">
              <a:ea typeface="新細明體"/>
              <a:cs typeface="Calibri"/>
            </a:endParaRPr>
          </a:p>
          <a:p>
            <a:pPr marL="90170" indent="-90170" eaLnBrk="1" hangingPunct="1"/>
            <a:r>
              <a:rPr lang="en-US" altLang="zh-TW" sz="2400">
                <a:ea typeface="新細明體"/>
              </a:rPr>
              <a:t>Free Microsoft Apps for Windows / Mac / Mobile Device</a:t>
            </a:r>
            <a:endParaRPr lang="en-US" altLang="zh-TW" sz="2400">
              <a:ea typeface="新細明體"/>
              <a:cs typeface="Calibri" panose="020F0502020204030204"/>
            </a:endParaRPr>
          </a:p>
          <a:p>
            <a:pPr marL="90170" indent="-90170" eaLnBrk="1" hangingPunct="1"/>
            <a:r>
              <a:rPr lang="en-US" altLang="zh-TW" sz="2400">
                <a:ea typeface="新細明體"/>
              </a:rPr>
              <a:t>Users must follow the College Email Policy </a:t>
            </a:r>
            <a:r>
              <a:rPr lang="en-US" altLang="zh-TW" sz="2400">
                <a:solidFill>
                  <a:srgbClr val="FF0000"/>
                </a:solidFill>
                <a:ea typeface="新細明體"/>
              </a:rPr>
              <a:t>(refer to CPCE portal)</a:t>
            </a:r>
            <a:endParaRPr lang="en-US" altLang="zh-TW" sz="2400">
              <a:solidFill>
                <a:srgbClr val="FF0000"/>
              </a:solidFill>
              <a:ea typeface="新細明體"/>
              <a:cs typeface="Calibri"/>
            </a:endParaRPr>
          </a:p>
          <a:p>
            <a:pPr marL="90170" indent="-90170" eaLnBrk="1" hangingPunct="1"/>
            <a:r>
              <a:rPr lang="en-US" altLang="zh-TW" sz="2400">
                <a:ea typeface="新細明體"/>
              </a:rPr>
              <a:t>If you are no longer under student status, student email account will be terminated and all the content (e.g. email, files saved in OneDrive) </a:t>
            </a:r>
            <a:r>
              <a:rPr lang="en-US" altLang="zh-TW" sz="2400" b="1" u="sng">
                <a:solidFill>
                  <a:srgbClr val="FF0000"/>
                </a:solidFill>
                <a:ea typeface="新細明體"/>
              </a:rPr>
              <a:t>will be removed </a:t>
            </a:r>
            <a:endParaRPr lang="en-US" altLang="zh-TW" sz="2400" b="1" u="sng">
              <a:solidFill>
                <a:srgbClr val="FF0000"/>
              </a:solidFill>
              <a:ea typeface="新細明體"/>
              <a:cs typeface="Calibri"/>
            </a:endParaRPr>
          </a:p>
          <a:p>
            <a:pPr marL="90170" indent="-90170" eaLnBrk="1" hangingPunct="1"/>
            <a:endParaRPr lang="en-US" altLang="zh-TW" sz="2400" b="1" u="sng">
              <a:solidFill>
                <a:srgbClr val="FF0000"/>
              </a:solidFill>
              <a:cs typeface="Calibri" panose="020F0502020204030204"/>
            </a:endParaRPr>
          </a:p>
          <a:p>
            <a:pPr marL="90170" indent="-90170" eaLnBrk="1" hangingPunct="1"/>
            <a:endParaRPr lang="en-US" altLang="zh-TW" sz="2400">
              <a:cs typeface="Calibri" panose="020F0502020204030204"/>
            </a:endParaRPr>
          </a:p>
          <a:p>
            <a:pPr marL="90170" indent="-90170" eaLnBrk="1" hangingPunct="1"/>
            <a:endParaRPr lang="en-US" altLang="zh-TW" sz="2400">
              <a:cs typeface="Calibri" panose="020F05020202040302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a:extLst>
              <a:ext uri="{FF2B5EF4-FFF2-40B4-BE49-F238E27FC236}">
                <a16:creationId xmlns:a16="http://schemas.microsoft.com/office/drawing/2014/main" id="{DF55D6EE-F400-47C5-9E0C-60711FBC1105}"/>
              </a:ext>
            </a:extLst>
          </p:cNvPr>
          <p:cNvPicPr>
            <a:picLocks noChangeAspect="1"/>
          </p:cNvPicPr>
          <p:nvPr/>
        </p:nvPicPr>
        <p:blipFill>
          <a:blip r:embed="rId2">
            <a:extLst>
              <a:ext uri="{28A0092B-C50C-407E-A947-70E740481C1C}">
                <a14:useLocalDpi xmlns:a14="http://schemas.microsoft.com/office/drawing/2010/main" val="0"/>
              </a:ext>
            </a:extLst>
          </a:blip>
          <a:srcRect l="10602" t="14240" r="55116" b="41298"/>
          <a:stretch>
            <a:fillRect/>
          </a:stretch>
        </p:blipFill>
        <p:spPr bwMode="auto">
          <a:xfrm>
            <a:off x="3011488" y="2655888"/>
            <a:ext cx="4810125"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2">
            <a:extLst>
              <a:ext uri="{FF2B5EF4-FFF2-40B4-BE49-F238E27FC236}">
                <a16:creationId xmlns:a16="http://schemas.microsoft.com/office/drawing/2014/main" id="{4C26BD02-F635-4F67-B387-8F2C73B27120}"/>
              </a:ext>
            </a:extLst>
          </p:cNvPr>
          <p:cNvSpPr>
            <a:spLocks noGrp="1" noChangeArrowheads="1"/>
          </p:cNvSpPr>
          <p:nvPr>
            <p:ph type="title" idx="4294967295"/>
          </p:nvPr>
        </p:nvSpPr>
        <p:spPr>
          <a:xfrm>
            <a:off x="0" y="839788"/>
            <a:ext cx="8229600" cy="1066800"/>
          </a:xfrm>
        </p:spPr>
        <p:txBody>
          <a:bodyPr/>
          <a:lstStyle/>
          <a:p>
            <a:pPr eaLnBrk="1" fontAlgn="auto" hangingPunct="1">
              <a:spcAft>
                <a:spcPts val="0"/>
              </a:spcAft>
              <a:defRPr/>
            </a:pPr>
            <a:r>
              <a:rPr lang="en-US" altLang="zh-TW">
                <a:solidFill>
                  <a:schemeClr val="tx1">
                    <a:lumMod val="75000"/>
                    <a:lumOff val="25000"/>
                  </a:schemeClr>
                </a:solidFill>
              </a:rPr>
              <a:t>Moodle E-Learning System</a:t>
            </a:r>
            <a:endParaRPr lang="zh-TW" altLang="en-US">
              <a:solidFill>
                <a:schemeClr val="tx1">
                  <a:lumMod val="75000"/>
                  <a:lumOff val="25000"/>
                </a:schemeClr>
              </a:solidFill>
            </a:endParaRPr>
          </a:p>
        </p:txBody>
      </p:sp>
      <p:sp>
        <p:nvSpPr>
          <p:cNvPr id="24581" name="Rectangle 5">
            <a:extLst>
              <a:ext uri="{FF2B5EF4-FFF2-40B4-BE49-F238E27FC236}">
                <a16:creationId xmlns:a16="http://schemas.microsoft.com/office/drawing/2014/main" id="{749C6E1A-4F44-45DD-8C85-F51B54F6F04A}"/>
              </a:ext>
            </a:extLst>
          </p:cNvPr>
          <p:cNvSpPr>
            <a:spLocks noChangeArrowheads="1"/>
          </p:cNvSpPr>
          <p:nvPr/>
        </p:nvSpPr>
        <p:spPr bwMode="auto">
          <a:xfrm>
            <a:off x="3113088" y="4806950"/>
            <a:ext cx="1576387" cy="1357313"/>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endParaRPr lang="zh-HK" altLang="en-US">
              <a:latin typeface="Arial" charset="0"/>
            </a:endParaRPr>
          </a:p>
        </p:txBody>
      </p:sp>
      <p:sp>
        <p:nvSpPr>
          <p:cNvPr id="24582" name="Text Box 8">
            <a:extLst>
              <a:ext uri="{FF2B5EF4-FFF2-40B4-BE49-F238E27FC236}">
                <a16:creationId xmlns:a16="http://schemas.microsoft.com/office/drawing/2014/main" id="{726C11CC-6050-492C-9AEE-74F824224F99}"/>
              </a:ext>
            </a:extLst>
          </p:cNvPr>
          <p:cNvSpPr txBox="1">
            <a:spLocks noChangeArrowheads="1"/>
          </p:cNvSpPr>
          <p:nvPr/>
        </p:nvSpPr>
        <p:spPr bwMode="auto">
          <a:xfrm>
            <a:off x="2343150" y="2106613"/>
            <a:ext cx="7478713" cy="101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r>
              <a:rPr lang="en-US" altLang="zh-TW" sz="2400">
                <a:latin typeface="Georgia" charset="0"/>
              </a:rPr>
              <a:t>via CPCE Portal or http://moodle.cpce-polyu.edu.hk</a:t>
            </a:r>
          </a:p>
          <a:p>
            <a:pPr eaLnBrk="1" hangingPunct="1">
              <a:defRPr/>
            </a:pPr>
            <a:endParaRPr lang="en-US" altLang="zh-TW">
              <a:latin typeface="Georgia" charset="0"/>
            </a:endParaRPr>
          </a:p>
          <a:p>
            <a:pPr eaLnBrk="1" hangingPunct="1">
              <a:defRPr/>
            </a:pPr>
            <a:endParaRPr lang="en-US" altLang="zh-TW">
              <a:latin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a:extLst>
              <a:ext uri="{FF2B5EF4-FFF2-40B4-BE49-F238E27FC236}">
                <a16:creationId xmlns:a16="http://schemas.microsoft.com/office/drawing/2014/main" id="{4C72A7A2-292F-4ADC-AF0B-8FF7F31F95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188" y="2633663"/>
            <a:ext cx="4908550" cy="36830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627" name="Rectangle 3">
            <a:extLst>
              <a:ext uri="{FF2B5EF4-FFF2-40B4-BE49-F238E27FC236}">
                <a16:creationId xmlns:a16="http://schemas.microsoft.com/office/drawing/2014/main" id="{5BF7D602-7D2C-4B91-9DBF-81CC1076211F}"/>
              </a:ext>
            </a:extLst>
          </p:cNvPr>
          <p:cNvSpPr>
            <a:spLocks noGrp="1" noChangeArrowheads="1"/>
          </p:cNvSpPr>
          <p:nvPr>
            <p:ph type="body" idx="4294967295"/>
          </p:nvPr>
        </p:nvSpPr>
        <p:spPr>
          <a:xfrm>
            <a:off x="117475" y="1712913"/>
            <a:ext cx="8229600" cy="4324350"/>
          </a:xfrm>
        </p:spPr>
        <p:txBody>
          <a:bodyPr/>
          <a:lstStyle/>
          <a:p>
            <a:pPr marL="90170" indent="-90170" eaLnBrk="1" hangingPunct="1"/>
            <a:r>
              <a:rPr lang="en-US" altLang="zh-TW">
                <a:ea typeface="新細明體"/>
              </a:rPr>
              <a:t>Password Recovery : “Forget Password” on CPCE Portal login page</a:t>
            </a:r>
            <a:endParaRPr lang="en-US">
              <a:ea typeface="新細明體"/>
            </a:endParaRPr>
          </a:p>
          <a:p>
            <a:pPr marL="90170" indent="-90170" eaLnBrk="1" hangingPunct="1"/>
            <a:r>
              <a:rPr lang="en-US" altLang="zh-TW">
                <a:ea typeface="新細明體"/>
              </a:rPr>
              <a:t>Change Password : “Change password” in CPCE Portal</a:t>
            </a:r>
            <a:endParaRPr lang="en-US" altLang="zh-TW">
              <a:ea typeface="新細明體"/>
              <a:cs typeface="Calibri"/>
            </a:endParaRPr>
          </a:p>
          <a:p>
            <a:pPr marL="90170" indent="-90170" eaLnBrk="1" hangingPunct="1"/>
            <a:endParaRPr lang="en-US" altLang="zh-TW">
              <a:cs typeface="Calibri" panose="020F0502020204030204"/>
            </a:endParaRPr>
          </a:p>
        </p:txBody>
      </p:sp>
      <p:sp>
        <p:nvSpPr>
          <p:cNvPr id="25604" name="Rectangle 4">
            <a:extLst>
              <a:ext uri="{FF2B5EF4-FFF2-40B4-BE49-F238E27FC236}">
                <a16:creationId xmlns:a16="http://schemas.microsoft.com/office/drawing/2014/main" id="{D0C3452E-F0E8-40DD-B0EC-0D7FCF381725}"/>
              </a:ext>
            </a:extLst>
          </p:cNvPr>
          <p:cNvSpPr>
            <a:spLocks noChangeArrowheads="1"/>
          </p:cNvSpPr>
          <p:nvPr/>
        </p:nvSpPr>
        <p:spPr bwMode="auto">
          <a:xfrm>
            <a:off x="0" y="682625"/>
            <a:ext cx="9788525" cy="78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r>
              <a:rPr lang="en-US" altLang="zh-TW" sz="4400">
                <a:latin typeface="+mj-lt"/>
              </a:rPr>
              <a:t>Password Recovery and Change password</a:t>
            </a:r>
            <a:endParaRPr lang="zh-TW" altLang="en-US" sz="4400">
              <a:latin typeface="+mj-lt"/>
            </a:endParaRPr>
          </a:p>
        </p:txBody>
      </p:sp>
      <p:sp>
        <p:nvSpPr>
          <p:cNvPr id="25606" name="Rectangle 5">
            <a:extLst>
              <a:ext uri="{FF2B5EF4-FFF2-40B4-BE49-F238E27FC236}">
                <a16:creationId xmlns:a16="http://schemas.microsoft.com/office/drawing/2014/main" id="{8B3B5033-D59C-483E-8116-018DAA5682BB}"/>
              </a:ext>
            </a:extLst>
          </p:cNvPr>
          <p:cNvSpPr>
            <a:spLocks noChangeArrowheads="1"/>
          </p:cNvSpPr>
          <p:nvPr/>
        </p:nvSpPr>
        <p:spPr bwMode="auto">
          <a:xfrm>
            <a:off x="2473325" y="5253038"/>
            <a:ext cx="1519238" cy="37941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endParaRPr lang="zh-HK" altLang="en-US">
              <a:latin typeface="Arial" charset="0"/>
            </a:endParaRPr>
          </a:p>
        </p:txBody>
      </p:sp>
      <p:pic>
        <p:nvPicPr>
          <p:cNvPr id="26630" name="Picture 7">
            <a:extLst>
              <a:ext uri="{FF2B5EF4-FFF2-40B4-BE49-F238E27FC236}">
                <a16:creationId xmlns:a16="http://schemas.microsoft.com/office/drawing/2014/main" id="{57C8B9DD-E6A1-4994-8E86-62458BEC859F}"/>
              </a:ext>
            </a:extLst>
          </p:cNvPr>
          <p:cNvPicPr>
            <a:picLocks noChangeAspect="1"/>
          </p:cNvPicPr>
          <p:nvPr/>
        </p:nvPicPr>
        <p:blipFill>
          <a:blip r:embed="rId3">
            <a:extLst>
              <a:ext uri="{28A0092B-C50C-407E-A947-70E740481C1C}">
                <a14:useLocalDpi xmlns:a14="http://schemas.microsoft.com/office/drawing/2010/main" val="0"/>
              </a:ext>
            </a:extLst>
          </a:blip>
          <a:srcRect l="10602" t="14240" r="55116" b="40761"/>
          <a:stretch>
            <a:fillRect/>
          </a:stretch>
        </p:blipFill>
        <p:spPr bwMode="auto">
          <a:xfrm>
            <a:off x="6383338" y="2987675"/>
            <a:ext cx="4354512" cy="321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Rectangle 5">
            <a:extLst>
              <a:ext uri="{FF2B5EF4-FFF2-40B4-BE49-F238E27FC236}">
                <a16:creationId xmlns:a16="http://schemas.microsoft.com/office/drawing/2014/main" id="{9E9CF6FF-CC9B-44EA-B773-553D4883E342}"/>
              </a:ext>
            </a:extLst>
          </p:cNvPr>
          <p:cNvSpPr>
            <a:spLocks noChangeArrowheads="1"/>
          </p:cNvSpPr>
          <p:nvPr/>
        </p:nvSpPr>
        <p:spPr bwMode="auto">
          <a:xfrm>
            <a:off x="7862888" y="3622675"/>
            <a:ext cx="1395412" cy="1298575"/>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defRPr/>
            </a:pPr>
            <a:endParaRPr lang="zh-HK" altLang="en-US">
              <a:latin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79539362-BE95-44EF-8D35-3B8CD2F57D10}"/>
              </a:ext>
            </a:extLst>
          </p:cNvPr>
          <p:cNvSpPr>
            <a:spLocks noGrp="1" noChangeArrowheads="1"/>
          </p:cNvSpPr>
          <p:nvPr>
            <p:ph type="title" idx="4294967295"/>
          </p:nvPr>
        </p:nvSpPr>
        <p:spPr>
          <a:xfrm>
            <a:off x="0" y="1143000"/>
            <a:ext cx="10972800" cy="1066800"/>
          </a:xfrm>
        </p:spPr>
        <p:txBody>
          <a:bodyPr/>
          <a:lstStyle/>
          <a:p>
            <a:pPr eaLnBrk="1" fontAlgn="auto" hangingPunct="1">
              <a:spcAft>
                <a:spcPts val="0"/>
              </a:spcAft>
              <a:defRPr/>
            </a:pPr>
            <a:r>
              <a:rPr lang="en-US" altLang="zh-TW">
                <a:solidFill>
                  <a:schemeClr val="tx1">
                    <a:lumMod val="75000"/>
                    <a:lumOff val="25000"/>
                  </a:schemeClr>
                </a:solidFill>
                <a:ea typeface="新細明體"/>
              </a:rPr>
              <a:t>Student Computer </a:t>
            </a:r>
            <a:r>
              <a:rPr lang="en-US" altLang="zh-TW" err="1">
                <a:solidFill>
                  <a:schemeClr val="tx1">
                    <a:lumMod val="75000"/>
                    <a:lumOff val="25000"/>
                  </a:schemeClr>
                </a:solidFill>
                <a:ea typeface="新細明體"/>
              </a:rPr>
              <a:t>Centres</a:t>
            </a:r>
            <a:endParaRPr lang="zh-TW" altLang="en-US" err="1">
              <a:solidFill>
                <a:schemeClr val="tx1">
                  <a:lumMod val="75000"/>
                  <a:lumOff val="25000"/>
                </a:schemeClr>
              </a:solidFill>
              <a:ea typeface="新細明體"/>
            </a:endParaRPr>
          </a:p>
        </p:txBody>
      </p:sp>
      <p:sp>
        <p:nvSpPr>
          <p:cNvPr id="27651" name="Rectangle 3">
            <a:extLst>
              <a:ext uri="{FF2B5EF4-FFF2-40B4-BE49-F238E27FC236}">
                <a16:creationId xmlns:a16="http://schemas.microsoft.com/office/drawing/2014/main" id="{69931AC5-B43E-4509-978D-49645F433C2D}"/>
              </a:ext>
            </a:extLst>
          </p:cNvPr>
          <p:cNvSpPr>
            <a:spLocks noGrp="1" noChangeArrowheads="1"/>
          </p:cNvSpPr>
          <p:nvPr>
            <p:ph idx="4294967295"/>
          </p:nvPr>
        </p:nvSpPr>
        <p:spPr>
          <a:xfrm>
            <a:off x="0" y="2249488"/>
            <a:ext cx="10972800" cy="4324350"/>
          </a:xfrm>
        </p:spPr>
        <p:txBody>
          <a:bodyPr/>
          <a:lstStyle/>
          <a:p>
            <a:pPr lvl="1" eaLnBrk="1" hangingPunct="1"/>
            <a:r>
              <a:rPr lang="en-US" altLang="zh-TW">
                <a:solidFill>
                  <a:schemeClr val="tx1"/>
                </a:solidFill>
              </a:rPr>
              <a:t>PC</a:t>
            </a:r>
          </a:p>
          <a:p>
            <a:pPr lvl="1" eaLnBrk="1" hangingPunct="1"/>
            <a:r>
              <a:rPr lang="en-US" altLang="zh-TW">
                <a:solidFill>
                  <a:schemeClr val="tx1"/>
                </a:solidFill>
              </a:rPr>
              <a:t>iMac (HHB)</a:t>
            </a:r>
          </a:p>
          <a:p>
            <a:pPr lvl="1" eaLnBrk="1" hangingPunct="1"/>
            <a:r>
              <a:rPr lang="en-US" altLang="zh-TW">
                <a:solidFill>
                  <a:schemeClr val="tx1"/>
                </a:solidFill>
              </a:rPr>
              <a:t>High Speed B/W Printing</a:t>
            </a:r>
          </a:p>
          <a:p>
            <a:pPr lvl="1" eaLnBrk="1" hangingPunct="1"/>
            <a:r>
              <a:rPr lang="en-US" altLang="zh-TW">
                <a:solidFill>
                  <a:schemeClr val="tx1"/>
                </a:solidFill>
              </a:rPr>
              <a:t>Colour Printing</a:t>
            </a:r>
          </a:p>
          <a:p>
            <a:pPr lvl="1" eaLnBrk="1" hangingPunct="1"/>
            <a:r>
              <a:rPr lang="en-US" altLang="zh-TW">
                <a:solidFill>
                  <a:schemeClr val="tx1"/>
                </a:solidFill>
              </a:rPr>
              <a:t>Scanning</a:t>
            </a:r>
          </a:p>
          <a:p>
            <a:pPr lvl="1" eaLnBrk="1" hangingPunct="1"/>
            <a:r>
              <a:rPr lang="en-US" altLang="zh-TW">
                <a:solidFill>
                  <a:schemeClr val="tx1"/>
                </a:solidFill>
              </a:rPr>
              <a:t>Student Notebook/iPad Loan Service</a:t>
            </a:r>
            <a:endParaRPr lang="zh-TW" altLang="en-US">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125C3E4-FF5B-4935-92C0-A820B3BCA47F}"/>
              </a:ext>
            </a:extLst>
          </p:cNvPr>
          <p:cNvSpPr>
            <a:spLocks noGrp="1" noChangeArrowheads="1"/>
          </p:cNvSpPr>
          <p:nvPr>
            <p:ph type="title" idx="4294967295"/>
          </p:nvPr>
        </p:nvSpPr>
        <p:spPr>
          <a:xfrm>
            <a:off x="0" y="1143000"/>
            <a:ext cx="10972800" cy="1066800"/>
          </a:xfrm>
        </p:spPr>
        <p:txBody>
          <a:bodyPr/>
          <a:lstStyle/>
          <a:p>
            <a:pPr eaLnBrk="1" fontAlgn="auto" hangingPunct="1">
              <a:spcAft>
                <a:spcPts val="0"/>
              </a:spcAft>
              <a:defRPr/>
            </a:pPr>
            <a:r>
              <a:rPr lang="en-US" altLang="zh-TW">
                <a:solidFill>
                  <a:schemeClr val="tx1">
                    <a:lumMod val="75000"/>
                    <a:lumOff val="25000"/>
                  </a:schemeClr>
                </a:solidFill>
                <a:ea typeface="新細明體"/>
              </a:rPr>
              <a:t>Student Computer </a:t>
            </a:r>
            <a:r>
              <a:rPr lang="en-US" altLang="zh-TW" err="1">
                <a:solidFill>
                  <a:schemeClr val="tx1">
                    <a:lumMod val="75000"/>
                    <a:lumOff val="25000"/>
                  </a:schemeClr>
                </a:solidFill>
                <a:ea typeface="新細明體"/>
              </a:rPr>
              <a:t>Centres</a:t>
            </a:r>
            <a:r>
              <a:rPr lang="en-US" altLang="zh-TW">
                <a:solidFill>
                  <a:schemeClr val="tx1">
                    <a:lumMod val="75000"/>
                    <a:lumOff val="25000"/>
                  </a:schemeClr>
                </a:solidFill>
                <a:ea typeface="新細明體"/>
              </a:rPr>
              <a:t> (SCC)</a:t>
            </a:r>
          </a:p>
        </p:txBody>
      </p:sp>
      <p:sp>
        <p:nvSpPr>
          <p:cNvPr id="28675" name="Rectangle 3">
            <a:extLst>
              <a:ext uri="{FF2B5EF4-FFF2-40B4-BE49-F238E27FC236}">
                <a16:creationId xmlns:a16="http://schemas.microsoft.com/office/drawing/2014/main" id="{1A8601B7-8361-45F9-AE8B-B6142D395C4D}"/>
              </a:ext>
            </a:extLst>
          </p:cNvPr>
          <p:cNvSpPr>
            <a:spLocks noGrp="1" noChangeArrowheads="1"/>
          </p:cNvSpPr>
          <p:nvPr>
            <p:ph idx="4294967295"/>
          </p:nvPr>
        </p:nvSpPr>
        <p:spPr>
          <a:xfrm>
            <a:off x="0" y="2249488"/>
            <a:ext cx="10972800" cy="4324350"/>
          </a:xfrm>
        </p:spPr>
        <p:txBody>
          <a:bodyPr/>
          <a:lstStyle/>
          <a:p>
            <a:pPr eaLnBrk="1" hangingPunct="1"/>
            <a:endParaRPr lang="en-US" altLang="zh-TW"/>
          </a:p>
          <a:p>
            <a:pPr eaLnBrk="1" hangingPunct="1"/>
            <a:endParaRPr lang="en-US" altLang="zh-TW"/>
          </a:p>
          <a:p>
            <a:pPr eaLnBrk="1" hangingPunct="1"/>
            <a:endParaRPr lang="en-US" altLang="zh-TW"/>
          </a:p>
          <a:p>
            <a:pPr eaLnBrk="1" hangingPunct="1"/>
            <a:endParaRPr lang="en-US" altLang="zh-TW"/>
          </a:p>
          <a:p>
            <a:pPr eaLnBrk="1" hangingPunct="1"/>
            <a:r>
              <a:rPr lang="en-US" altLang="zh-TW"/>
              <a:t>Opening hours </a:t>
            </a:r>
          </a:p>
          <a:p>
            <a:pPr lvl="1" eaLnBrk="1" hangingPunct="1"/>
            <a:r>
              <a:rPr lang="en-GB" altLang="zh-TW"/>
              <a:t>8:30 am to 10:30 pm (Mon-Fri)</a:t>
            </a:r>
          </a:p>
          <a:p>
            <a:pPr lvl="1" eaLnBrk="1" hangingPunct="1"/>
            <a:r>
              <a:rPr lang="en-GB" altLang="zh-TW"/>
              <a:t>8:30 am to 6:30 pm (Sat)</a:t>
            </a:r>
          </a:p>
          <a:p>
            <a:pPr lvl="1" eaLnBrk="1" hangingPunct="1"/>
            <a:r>
              <a:rPr lang="en-US" altLang="zh-TW"/>
              <a:t>Closed on Sunday and Public Holidays</a:t>
            </a:r>
          </a:p>
          <a:p>
            <a:pPr eaLnBrk="1" hangingPunct="1"/>
            <a:endParaRPr lang="zh-TW" altLang="en-US"/>
          </a:p>
        </p:txBody>
      </p:sp>
      <p:sp>
        <p:nvSpPr>
          <p:cNvPr id="27653" name="Rectangle 8">
            <a:extLst>
              <a:ext uri="{FF2B5EF4-FFF2-40B4-BE49-F238E27FC236}">
                <a16:creationId xmlns:a16="http://schemas.microsoft.com/office/drawing/2014/main" id="{6B6CF35B-B35A-454B-A561-C84A6EBCCD58}"/>
              </a:ext>
            </a:extLst>
          </p:cNvPr>
          <p:cNvSpPr>
            <a:spLocks noChangeArrowheads="1"/>
          </p:cNvSpPr>
          <p:nvPr/>
        </p:nvSpPr>
        <p:spPr bwMode="auto">
          <a:xfrm>
            <a:off x="6716713" y="2117725"/>
            <a:ext cx="2882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spcBef>
                <a:spcPct val="20000"/>
              </a:spcBef>
              <a:buClr>
                <a:schemeClr val="bg2"/>
              </a:buClr>
              <a:buSzPct val="75000"/>
              <a:buFont typeface="Wingdings" charset="2"/>
              <a:buChar char="n"/>
              <a:defRPr/>
            </a:pPr>
            <a:r>
              <a:rPr lang="en-US" altLang="zh-TW">
                <a:latin typeface="Arial" charset="0"/>
              </a:rPr>
              <a:t>West Kowloon (WK) : 5/F</a:t>
            </a:r>
          </a:p>
        </p:txBody>
      </p:sp>
      <p:sp>
        <p:nvSpPr>
          <p:cNvPr id="27654" name="Rectangle 9">
            <a:extLst>
              <a:ext uri="{FF2B5EF4-FFF2-40B4-BE49-F238E27FC236}">
                <a16:creationId xmlns:a16="http://schemas.microsoft.com/office/drawing/2014/main" id="{5495E2E2-FF78-4E2F-B795-8F543BE43575}"/>
              </a:ext>
            </a:extLst>
          </p:cNvPr>
          <p:cNvSpPr>
            <a:spLocks noChangeArrowheads="1"/>
          </p:cNvSpPr>
          <p:nvPr/>
        </p:nvSpPr>
        <p:spPr bwMode="auto">
          <a:xfrm>
            <a:off x="2397125" y="2095500"/>
            <a:ext cx="3213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defTabSz="457200" fontAlgn="base">
              <a:spcBef>
                <a:spcPct val="0"/>
              </a:spcBef>
              <a:spcAft>
                <a:spcPct val="0"/>
              </a:spcAft>
              <a:defRPr>
                <a:solidFill>
                  <a:schemeClr val="tx1"/>
                </a:solidFill>
                <a:latin typeface="Calibri" charset="0"/>
              </a:defRPr>
            </a:lvl6pPr>
            <a:lvl7pPr marL="2971800" indent="-228600" defTabSz="457200" fontAlgn="base">
              <a:spcBef>
                <a:spcPct val="0"/>
              </a:spcBef>
              <a:spcAft>
                <a:spcPct val="0"/>
              </a:spcAft>
              <a:defRPr>
                <a:solidFill>
                  <a:schemeClr val="tx1"/>
                </a:solidFill>
                <a:latin typeface="Calibri" charset="0"/>
              </a:defRPr>
            </a:lvl7pPr>
            <a:lvl8pPr marL="3429000" indent="-228600" defTabSz="457200" fontAlgn="base">
              <a:spcBef>
                <a:spcPct val="0"/>
              </a:spcBef>
              <a:spcAft>
                <a:spcPct val="0"/>
              </a:spcAft>
              <a:defRPr>
                <a:solidFill>
                  <a:schemeClr val="tx1"/>
                </a:solidFill>
                <a:latin typeface="Calibri" charset="0"/>
              </a:defRPr>
            </a:lvl8pPr>
            <a:lvl9pPr marL="3886200" indent="-228600" defTabSz="457200" fontAlgn="base">
              <a:spcBef>
                <a:spcPct val="0"/>
              </a:spcBef>
              <a:spcAft>
                <a:spcPct val="0"/>
              </a:spcAft>
              <a:defRPr>
                <a:solidFill>
                  <a:schemeClr val="tx1"/>
                </a:solidFill>
                <a:latin typeface="Calibri" charset="0"/>
              </a:defRPr>
            </a:lvl9pPr>
          </a:lstStyle>
          <a:p>
            <a:pPr eaLnBrk="1" hangingPunct="1">
              <a:spcBef>
                <a:spcPct val="20000"/>
              </a:spcBef>
              <a:buClr>
                <a:schemeClr val="bg2"/>
              </a:buClr>
              <a:buSzPct val="75000"/>
              <a:buFont typeface="Wingdings" charset="2"/>
              <a:buChar char="n"/>
              <a:defRPr/>
            </a:pPr>
            <a:r>
              <a:rPr lang="en-US" altLang="zh-TW">
                <a:latin typeface="Arial" charset="0"/>
              </a:rPr>
              <a:t>Hung Hom Bay (HHB) : 11/F</a:t>
            </a:r>
          </a:p>
        </p:txBody>
      </p:sp>
      <p:pic>
        <p:nvPicPr>
          <p:cNvPr id="28679" name="Picture 10" descr="20090806065">
            <a:extLst>
              <a:ext uri="{FF2B5EF4-FFF2-40B4-BE49-F238E27FC236}">
                <a16:creationId xmlns:a16="http://schemas.microsoft.com/office/drawing/2014/main" id="{E071D131-B2A7-4D1B-AF4D-D86284DDB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1663" y="2535238"/>
            <a:ext cx="2413000"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A large room&#10;&#10;Description generated with very high confidence">
            <a:extLst>
              <a:ext uri="{FF2B5EF4-FFF2-40B4-BE49-F238E27FC236}">
                <a16:creationId xmlns:a16="http://schemas.microsoft.com/office/drawing/2014/main" id="{4DF381D8-C85C-4849-8778-1FE0EFFDEBBB}"/>
              </a:ext>
            </a:extLst>
          </p:cNvPr>
          <p:cNvPicPr>
            <a:picLocks noChangeAspect="1"/>
          </p:cNvPicPr>
          <p:nvPr/>
        </p:nvPicPr>
        <p:blipFill>
          <a:blip r:embed="rId3"/>
          <a:stretch>
            <a:fillRect/>
          </a:stretch>
        </p:blipFill>
        <p:spPr>
          <a:xfrm>
            <a:off x="2897333" y="2586471"/>
            <a:ext cx="2336222" cy="1754332"/>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3350C9E7-74E8-4C22-8A11-A25469DCE714}"/>
              </a:ext>
            </a:extLst>
          </p:cNvPr>
          <p:cNvSpPr>
            <a:spLocks noGrp="1"/>
          </p:cNvSpPr>
          <p:nvPr>
            <p:ph type="title" idx="4294967295"/>
          </p:nvPr>
        </p:nvSpPr>
        <p:spPr>
          <a:xfrm>
            <a:off x="0" y="1143000"/>
            <a:ext cx="10972800" cy="1066800"/>
          </a:xfrm>
        </p:spPr>
        <p:txBody>
          <a:bodyPr/>
          <a:lstStyle/>
          <a:p>
            <a:pPr eaLnBrk="1" fontAlgn="auto" hangingPunct="1">
              <a:spcAft>
                <a:spcPts val="0"/>
              </a:spcAft>
              <a:defRPr/>
            </a:pPr>
            <a:r>
              <a:rPr lang="en-US" altLang="zh-TW">
                <a:solidFill>
                  <a:schemeClr val="tx1">
                    <a:lumMod val="75000"/>
                    <a:lumOff val="25000"/>
                  </a:schemeClr>
                </a:solidFill>
              </a:rPr>
              <a:t>Rules of SCC/Express Printing Area</a:t>
            </a:r>
            <a:endParaRPr lang="zh-HK" altLang="en-US">
              <a:solidFill>
                <a:schemeClr val="tx1">
                  <a:lumMod val="75000"/>
                  <a:lumOff val="25000"/>
                </a:schemeClr>
              </a:solidFill>
            </a:endParaRPr>
          </a:p>
        </p:txBody>
      </p:sp>
      <p:sp>
        <p:nvSpPr>
          <p:cNvPr id="29699" name="Content Placeholder 2">
            <a:extLst>
              <a:ext uri="{FF2B5EF4-FFF2-40B4-BE49-F238E27FC236}">
                <a16:creationId xmlns:a16="http://schemas.microsoft.com/office/drawing/2014/main" id="{686D15CE-D43A-4DB7-A61F-DFB7A20EA6EB}"/>
              </a:ext>
            </a:extLst>
          </p:cNvPr>
          <p:cNvSpPr>
            <a:spLocks noGrp="1"/>
          </p:cNvSpPr>
          <p:nvPr>
            <p:ph idx="4294967295"/>
          </p:nvPr>
        </p:nvSpPr>
        <p:spPr>
          <a:xfrm>
            <a:off x="0" y="2249488"/>
            <a:ext cx="10972800" cy="4324350"/>
          </a:xfrm>
        </p:spPr>
        <p:txBody>
          <a:bodyPr/>
          <a:lstStyle/>
          <a:p>
            <a:pPr marL="90170" indent="-90170" eaLnBrk="1" hangingPunct="1"/>
            <a:r>
              <a:rPr lang="en-US" altLang="zh-HK">
                <a:ea typeface="新細明體"/>
              </a:rPr>
              <a:t>Eating, playing games and photo taking are not allowed.</a:t>
            </a:r>
            <a:endParaRPr lang="en-US">
              <a:ea typeface="新細明體"/>
            </a:endParaRPr>
          </a:p>
          <a:p>
            <a:pPr marL="90170" indent="-90170" eaLnBrk="1" hangingPunct="1"/>
            <a:r>
              <a:rPr lang="en-US" altLang="zh-HK">
                <a:ea typeface="新細明體"/>
              </a:rPr>
              <a:t>Penalties will be imposed for violations as specified in student handbook.</a:t>
            </a:r>
            <a:endParaRPr lang="en-US" altLang="zh-HK">
              <a:ea typeface="新細明體"/>
              <a:cs typeface="Calibri"/>
            </a:endParaRPr>
          </a:p>
          <a:p>
            <a:pPr marL="90170" indent="-90170" eaLnBrk="1" hangingPunct="1"/>
            <a:r>
              <a:rPr lang="en-US" altLang="zh-HK">
                <a:ea typeface="新細明體"/>
              </a:rPr>
              <a:t>Seat reservation is prohibited.</a:t>
            </a:r>
            <a:endParaRPr lang="en-US" altLang="zh-HK">
              <a:ea typeface="新細明體"/>
              <a:cs typeface="Calibri"/>
            </a:endParaRPr>
          </a:p>
          <a:p>
            <a:pPr marL="90170" indent="-90170" eaLnBrk="1" hangingPunct="1"/>
            <a:endParaRPr lang="zh-HK" altLang="en-US">
              <a:cs typeface="Calibri" panose="020F0502020204030204"/>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31E00C92-7A5C-48A8-BDC8-89B62316F3DD}"/>
              </a:ext>
            </a:extLst>
          </p:cNvPr>
          <p:cNvSpPr txBox="1">
            <a:spLocks/>
          </p:cNvSpPr>
          <p:nvPr/>
        </p:nvSpPr>
        <p:spPr bwMode="auto">
          <a:xfrm>
            <a:off x="552450" y="1125538"/>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zh-HK" sz="4000">
                <a:solidFill>
                  <a:schemeClr val="tx2"/>
                </a:solidFill>
                <a:latin typeface="Trebuchet MS" panose="020B0603020202020204" pitchFamily="34" charset="0"/>
              </a:rPr>
              <a:t>Reminder</a:t>
            </a:r>
            <a:endParaRPr lang="zh-HK" altLang="en-US" sz="4000">
              <a:solidFill>
                <a:schemeClr val="tx2"/>
              </a:solidFill>
              <a:latin typeface="Trebuchet MS" panose="020B0603020202020204" pitchFamily="34" charset="0"/>
            </a:endParaRPr>
          </a:p>
        </p:txBody>
      </p:sp>
      <p:sp>
        <p:nvSpPr>
          <p:cNvPr id="30723" name="Content Placeholder 2">
            <a:extLst>
              <a:ext uri="{FF2B5EF4-FFF2-40B4-BE49-F238E27FC236}">
                <a16:creationId xmlns:a16="http://schemas.microsoft.com/office/drawing/2014/main" id="{32A7FD27-85E8-41D8-8B6D-B9648297EB25}"/>
              </a:ext>
            </a:extLst>
          </p:cNvPr>
          <p:cNvSpPr txBox="1">
            <a:spLocks/>
          </p:cNvSpPr>
          <p:nvPr/>
        </p:nvSpPr>
        <p:spPr bwMode="auto">
          <a:xfrm>
            <a:off x="444500" y="1906588"/>
            <a:ext cx="11018838"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65125" indent="-255588">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ts val="300"/>
              </a:spcBef>
              <a:buClr>
                <a:srgbClr val="A04DA3"/>
              </a:buClr>
              <a:buFont typeface="Georgia" panose="02040502050405020303" pitchFamily="18" charset="0"/>
              <a:buChar char="•"/>
            </a:pPr>
            <a:r>
              <a:rPr lang="en-US" altLang="zh-HK" sz="2800">
                <a:latin typeface="Georgia" panose="02040502050405020303" pitchFamily="18" charset="0"/>
              </a:rPr>
              <a:t>Minimize volume printing in peak hour (10:00am – 3:00pm) and use high volume printing printer in SCC</a:t>
            </a:r>
          </a:p>
          <a:p>
            <a:pPr eaLnBrk="1" hangingPunct="1">
              <a:spcBef>
                <a:spcPts val="300"/>
              </a:spcBef>
              <a:buClr>
                <a:srgbClr val="A04DA3"/>
              </a:buClr>
              <a:buFont typeface="Georgia" panose="02040502050405020303" pitchFamily="18" charset="0"/>
              <a:buChar char="•"/>
            </a:pPr>
            <a:r>
              <a:rPr lang="en-US" altLang="zh-HK" sz="2800">
                <a:latin typeface="Georgia" panose="02040502050405020303" pitchFamily="18" charset="0"/>
              </a:rPr>
              <a:t>Apart from flatbed scan, </a:t>
            </a:r>
            <a:r>
              <a:rPr lang="en-US" altLang="zh-HK" sz="2800" u="sng">
                <a:solidFill>
                  <a:srgbClr val="FF0000"/>
                </a:solidFill>
                <a:latin typeface="Georgia" panose="02040502050405020303" pitchFamily="18" charset="0"/>
              </a:rPr>
              <a:t>you can scan at KM colour printer</a:t>
            </a:r>
          </a:p>
          <a:p>
            <a:pPr eaLnBrk="1" hangingPunct="1">
              <a:spcBef>
                <a:spcPts val="300"/>
              </a:spcBef>
              <a:buClr>
                <a:srgbClr val="A04DA3"/>
              </a:buClr>
              <a:buFont typeface="Georgia" panose="02040502050405020303" pitchFamily="18" charset="0"/>
              <a:buChar char="•"/>
            </a:pPr>
            <a:r>
              <a:rPr lang="en-US" altLang="zh-HK" sz="2800">
                <a:latin typeface="Georgia" panose="02040502050405020303" pitchFamily="18" charset="0"/>
              </a:rPr>
              <a:t>User guide is on top / back of Printer / Photocopier</a:t>
            </a:r>
            <a:endParaRPr lang="zh-HK" altLang="en-US" sz="2800">
              <a:latin typeface="Georgia" panose="02040502050405020303" pitchFamily="18" charset="0"/>
            </a:endParaRPr>
          </a:p>
        </p:txBody>
      </p:sp>
      <p:pic>
        <p:nvPicPr>
          <p:cNvPr id="30724" name="Picture 3">
            <a:extLst>
              <a:ext uri="{FF2B5EF4-FFF2-40B4-BE49-F238E27FC236}">
                <a16:creationId xmlns:a16="http://schemas.microsoft.com/office/drawing/2014/main" id="{65DE1F00-1889-461D-9F66-769D507485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80450" y="3832225"/>
            <a:ext cx="1978025" cy="264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4">
            <a:extLst>
              <a:ext uri="{FF2B5EF4-FFF2-40B4-BE49-F238E27FC236}">
                <a16:creationId xmlns:a16="http://schemas.microsoft.com/office/drawing/2014/main" id="{B1202FD0-81B7-4CB1-9661-2482D1A5F0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16513" y="3836988"/>
            <a:ext cx="1979612"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5">
            <a:extLst>
              <a:ext uri="{FF2B5EF4-FFF2-40B4-BE49-F238E27FC236}">
                <a16:creationId xmlns:a16="http://schemas.microsoft.com/office/drawing/2014/main" id="{D25C9486-16AB-47AD-9E70-DC03322BE68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66838" y="3762375"/>
            <a:ext cx="1976437"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287969E0-D2C1-409E-83E1-5B1AD556440C}"/>
              </a:ext>
            </a:extLst>
          </p:cNvPr>
          <p:cNvSpPr>
            <a:spLocks noGrp="1"/>
          </p:cNvSpPr>
          <p:nvPr>
            <p:ph type="title" idx="4294967295"/>
          </p:nvPr>
        </p:nvSpPr>
        <p:spPr>
          <a:xfrm>
            <a:off x="0" y="1143000"/>
            <a:ext cx="10972800" cy="1066800"/>
          </a:xfrm>
        </p:spPr>
        <p:txBody>
          <a:bodyPr/>
          <a:lstStyle/>
          <a:p>
            <a:pPr eaLnBrk="1" fontAlgn="auto" hangingPunct="1">
              <a:spcAft>
                <a:spcPts val="0"/>
              </a:spcAft>
              <a:defRPr/>
            </a:pPr>
            <a:r>
              <a:rPr lang="en-US" altLang="zh-HK">
                <a:solidFill>
                  <a:schemeClr val="tx1">
                    <a:lumMod val="75000"/>
                    <a:lumOff val="25000"/>
                  </a:schemeClr>
                </a:solidFill>
              </a:rPr>
              <a:t>Student Notebook Loan Service</a:t>
            </a:r>
            <a:endParaRPr lang="zh-HK" altLang="en-US">
              <a:solidFill>
                <a:schemeClr val="tx1">
                  <a:lumMod val="75000"/>
                  <a:lumOff val="25000"/>
                </a:schemeClr>
              </a:solidFill>
            </a:endParaRPr>
          </a:p>
        </p:txBody>
      </p:sp>
      <p:sp>
        <p:nvSpPr>
          <p:cNvPr id="31747" name="Content Placeholder 2">
            <a:extLst>
              <a:ext uri="{FF2B5EF4-FFF2-40B4-BE49-F238E27FC236}">
                <a16:creationId xmlns:a16="http://schemas.microsoft.com/office/drawing/2014/main" id="{F4E71EB5-E2BE-4A55-944F-72358943A7A3}"/>
              </a:ext>
            </a:extLst>
          </p:cNvPr>
          <p:cNvSpPr>
            <a:spLocks noGrp="1"/>
          </p:cNvSpPr>
          <p:nvPr>
            <p:ph idx="4294967295"/>
          </p:nvPr>
        </p:nvSpPr>
        <p:spPr>
          <a:xfrm>
            <a:off x="0" y="2249488"/>
            <a:ext cx="10972800" cy="4324350"/>
          </a:xfrm>
        </p:spPr>
        <p:txBody>
          <a:bodyPr/>
          <a:lstStyle/>
          <a:p>
            <a:pPr eaLnBrk="1" hangingPunct="1"/>
            <a:r>
              <a:rPr lang="en-US" altLang="zh-HK"/>
              <a:t>Service Availability</a:t>
            </a:r>
          </a:p>
          <a:p>
            <a:pPr lvl="1" eaLnBrk="1" hangingPunct="1"/>
            <a:r>
              <a:rPr lang="en-US" altLang="zh-HK"/>
              <a:t>Student Computer Centre</a:t>
            </a:r>
          </a:p>
          <a:p>
            <a:pPr lvl="1" eaLnBrk="1" hangingPunct="1"/>
            <a:r>
              <a:rPr lang="en-US" altLang="zh-HK"/>
              <a:t>8:30 am – 8:00 pm Mon-Fri</a:t>
            </a:r>
          </a:p>
          <a:p>
            <a:pPr lvl="1" eaLnBrk="1" hangingPunct="1"/>
            <a:r>
              <a:rPr lang="en-US" altLang="zh-HK"/>
              <a:t>8:30 am – 5:00 pm Sat </a:t>
            </a:r>
          </a:p>
          <a:p>
            <a:pPr lvl="1" eaLnBrk="1" hangingPunct="1"/>
            <a:endParaRPr lang="en-US" altLang="zh-HK"/>
          </a:p>
          <a:p>
            <a:pPr eaLnBrk="1" hangingPunct="1"/>
            <a:r>
              <a:rPr lang="en-US" altLang="zh-HK"/>
              <a:t>Reminder</a:t>
            </a:r>
          </a:p>
          <a:p>
            <a:pPr lvl="1" eaLnBrk="1" hangingPunct="1"/>
            <a:r>
              <a:rPr lang="en-US" altLang="zh-HK" b="1" u="sng">
                <a:solidFill>
                  <a:srgbClr val="FF0000"/>
                </a:solidFill>
              </a:rPr>
              <a:t>No Late Return, penalties will be imposed</a:t>
            </a:r>
          </a:p>
          <a:p>
            <a:pPr lvl="1" eaLnBrk="1" hangingPunct="1"/>
            <a:r>
              <a:rPr lang="en-US" altLang="zh-HK" b="1" u="sng">
                <a:solidFill>
                  <a:srgbClr val="FF0000"/>
                </a:solidFill>
              </a:rPr>
              <a:t>Use on campus only; do not take away</a:t>
            </a:r>
            <a:endParaRPr lang="zh-HK" altLang="en-US" b="1" u="sng">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0AE907F-A6D7-49BD-AF67-21DEB7D27B83}"/>
              </a:ext>
            </a:extLst>
          </p:cNvPr>
          <p:cNvSpPr txBox="1">
            <a:spLocks/>
          </p:cNvSpPr>
          <p:nvPr/>
        </p:nvSpPr>
        <p:spPr bwMode="auto">
          <a:xfrm>
            <a:off x="0" y="1116013"/>
            <a:ext cx="10972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a:latin typeface="+mj-lt"/>
                <a:ea typeface="微軟正黑體" panose="020B0604030504040204" pitchFamily="34" charset="-120"/>
              </a:rPr>
              <a:t>Student iPad Loan Service</a:t>
            </a:r>
            <a:endParaRPr lang="zh-HK" altLang="en-US" sz="4400">
              <a:latin typeface="+mj-lt"/>
              <a:ea typeface="微軟正黑體" panose="020B0604030504040204" pitchFamily="34" charset="-120"/>
            </a:endParaRPr>
          </a:p>
        </p:txBody>
      </p:sp>
      <p:sp>
        <p:nvSpPr>
          <p:cNvPr id="4" name="Content Placeholder 2">
            <a:extLst>
              <a:ext uri="{FF2B5EF4-FFF2-40B4-BE49-F238E27FC236}">
                <a16:creationId xmlns:a16="http://schemas.microsoft.com/office/drawing/2014/main" id="{AFEC7DBD-9DCB-4DC9-A075-3536FCA5B188}"/>
              </a:ext>
            </a:extLst>
          </p:cNvPr>
          <p:cNvSpPr txBox="1">
            <a:spLocks/>
          </p:cNvSpPr>
          <p:nvPr/>
        </p:nvSpPr>
        <p:spPr bwMode="auto">
          <a:xfrm>
            <a:off x="609600" y="2249488"/>
            <a:ext cx="109728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65125" indent="-255588" algn="l" rtl="0" eaLnBrk="0" fontAlgn="base" hangingPunct="0">
              <a:spcBef>
                <a:spcPts val="300"/>
              </a:spcBef>
              <a:spcAft>
                <a:spcPct val="0"/>
              </a:spcAft>
              <a:buClr>
                <a:srgbClr val="A04DA3"/>
              </a:buClr>
              <a:buFont typeface="Georgia" panose="02040502050405020303"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anose="02040502050405020303"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anose="05020102010507070707"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anose="05020102010507070707"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anose="02040502050405020303"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eaLnBrk="1" hangingPunct="1">
              <a:defRPr/>
            </a:pPr>
            <a:r>
              <a:rPr lang="en-US" altLang="zh-HK"/>
              <a:t>Service Availability</a:t>
            </a:r>
          </a:p>
          <a:p>
            <a:pPr lvl="1" eaLnBrk="1" hangingPunct="1">
              <a:defRPr/>
            </a:pPr>
            <a:r>
              <a:rPr lang="en-US" altLang="zh-HK"/>
              <a:t>Student Computer Centre</a:t>
            </a:r>
          </a:p>
          <a:p>
            <a:pPr lvl="1" eaLnBrk="1" hangingPunct="1">
              <a:defRPr/>
            </a:pPr>
            <a:r>
              <a:rPr lang="en-US" altLang="zh-HK"/>
              <a:t>10:00 am – 6:00 pm Mon-Fri</a:t>
            </a:r>
          </a:p>
          <a:p>
            <a:pPr marL="411162" lvl="1" indent="0" eaLnBrk="1" hangingPunct="1">
              <a:buFont typeface="Georgia" panose="02040502050405020303" pitchFamily="18" charset="0"/>
              <a:buNone/>
              <a:defRPr/>
            </a:pPr>
            <a:endParaRPr lang="en-US" altLang="zh-HK"/>
          </a:p>
          <a:p>
            <a:pPr lvl="1" eaLnBrk="1" hangingPunct="1">
              <a:defRPr/>
            </a:pPr>
            <a:endParaRPr lang="en-US" altLang="zh-HK"/>
          </a:p>
          <a:p>
            <a:pPr eaLnBrk="1" hangingPunct="1">
              <a:defRPr/>
            </a:pPr>
            <a:r>
              <a:rPr lang="en-US" altLang="zh-HK"/>
              <a:t>Reminder</a:t>
            </a:r>
          </a:p>
          <a:p>
            <a:pPr lvl="1" eaLnBrk="1" hangingPunct="1">
              <a:defRPr/>
            </a:pPr>
            <a:r>
              <a:rPr lang="en-US" altLang="zh-HK" b="1" u="sng">
                <a:solidFill>
                  <a:srgbClr val="FF0000"/>
                </a:solidFill>
              </a:rPr>
              <a:t>No Late Return, penalties will be imposed</a:t>
            </a:r>
          </a:p>
          <a:p>
            <a:pPr lvl="1" eaLnBrk="1" hangingPunct="1">
              <a:defRPr/>
            </a:pPr>
            <a:r>
              <a:rPr lang="en-US" altLang="zh-HK" b="1" u="sng">
                <a:solidFill>
                  <a:srgbClr val="FF0000"/>
                </a:solidFill>
              </a:rPr>
              <a:t>Use on campus only; do not take away</a:t>
            </a:r>
            <a:endParaRPr lang="zh-HK" altLang="en-US" b="1" u="sng">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DAF48816-2C9D-457F-B1D8-832E9F05DA0B}"/>
              </a:ext>
            </a:extLst>
          </p:cNvPr>
          <p:cNvSpPr>
            <a:spLocks noGrp="1"/>
          </p:cNvSpPr>
          <p:nvPr>
            <p:ph type="title" idx="4294967295"/>
          </p:nvPr>
        </p:nvSpPr>
        <p:spPr>
          <a:xfrm>
            <a:off x="0" y="598488"/>
            <a:ext cx="8229600" cy="1066800"/>
          </a:xfrm>
        </p:spPr>
        <p:txBody>
          <a:bodyPr/>
          <a:lstStyle/>
          <a:p>
            <a:pPr eaLnBrk="1" fontAlgn="auto" hangingPunct="1">
              <a:spcAft>
                <a:spcPts val="0"/>
              </a:spcAft>
              <a:defRPr/>
            </a:pPr>
            <a:r>
              <a:rPr lang="en-US" altLang="zh-HK">
                <a:solidFill>
                  <a:schemeClr val="tx1">
                    <a:lumMod val="75000"/>
                    <a:lumOff val="25000"/>
                  </a:schemeClr>
                </a:solidFill>
              </a:rPr>
              <a:t>Wi-Fi Service</a:t>
            </a:r>
            <a:endParaRPr lang="zh-HK" altLang="en-US">
              <a:solidFill>
                <a:schemeClr val="tx1">
                  <a:lumMod val="75000"/>
                  <a:lumOff val="25000"/>
                </a:schemeClr>
              </a:solidFill>
            </a:endParaRPr>
          </a:p>
        </p:txBody>
      </p:sp>
      <p:sp>
        <p:nvSpPr>
          <p:cNvPr id="33795" name="Content Placeholder 2">
            <a:extLst>
              <a:ext uri="{FF2B5EF4-FFF2-40B4-BE49-F238E27FC236}">
                <a16:creationId xmlns:a16="http://schemas.microsoft.com/office/drawing/2014/main" id="{5BA29E68-AB47-47BD-B6A4-ADB547D2281F}"/>
              </a:ext>
            </a:extLst>
          </p:cNvPr>
          <p:cNvSpPr>
            <a:spLocks noGrp="1"/>
          </p:cNvSpPr>
          <p:nvPr>
            <p:ph idx="4294967295"/>
          </p:nvPr>
        </p:nvSpPr>
        <p:spPr>
          <a:xfrm>
            <a:off x="0" y="1665288"/>
            <a:ext cx="11693595" cy="4412013"/>
          </a:xfrm>
        </p:spPr>
        <p:txBody>
          <a:bodyPr/>
          <a:lstStyle/>
          <a:p>
            <a:pPr eaLnBrk="1" hangingPunct="1"/>
            <a:r>
              <a:rPr lang="en-US" altLang="zh-HK"/>
              <a:t>Be able to use</a:t>
            </a:r>
          </a:p>
          <a:p>
            <a:pPr lvl="1" eaLnBrk="1" hangingPunct="1"/>
            <a:r>
              <a:rPr lang="en-US" altLang="zh-HK"/>
              <a:t>Campus Wi-Fi</a:t>
            </a:r>
          </a:p>
          <a:p>
            <a:pPr lvl="1" eaLnBrk="1" hangingPunct="1"/>
            <a:r>
              <a:rPr lang="en-US" altLang="zh-HK"/>
              <a:t>Connect to ‘CPCE_WiFi_Config’ SSID to get the ‘Auto Setup’ for different OS and mobile devices</a:t>
            </a:r>
          </a:p>
          <a:p>
            <a:pPr lvl="1" eaLnBrk="1" hangingPunct="1"/>
            <a:r>
              <a:rPr lang="en-US" altLang="zh-HK"/>
              <a:t>Other universities (including PolyU) Wi-Fi using ‘Eduroam’ as the Wi-Fi access point</a:t>
            </a:r>
          </a:p>
          <a:p>
            <a:pPr lvl="1" eaLnBrk="1" hangingPunct="1"/>
            <a:r>
              <a:rPr lang="en-US" altLang="zh-HK"/>
              <a:t>Refer to user guide in CPCE Portal</a:t>
            </a:r>
            <a:endParaRPr lang="zh-HK" altLang="en-US"/>
          </a:p>
        </p:txBody>
      </p:sp>
      <p:pic>
        <p:nvPicPr>
          <p:cNvPr id="32772" name="Picture 2">
            <a:extLst>
              <a:ext uri="{FF2B5EF4-FFF2-40B4-BE49-F238E27FC236}">
                <a16:creationId xmlns:a16="http://schemas.microsoft.com/office/drawing/2014/main" id="{30E24A66-35CF-4A02-980C-A5855308C6D8}"/>
              </a:ext>
            </a:extLst>
          </p:cNvPr>
          <p:cNvPicPr>
            <a:picLocks noChangeAspect="1" noChangeArrowheads="1"/>
          </p:cNvPicPr>
          <p:nvPr/>
        </p:nvPicPr>
        <p:blipFill>
          <a:blip r:embed="rId2"/>
          <a:srcRect/>
          <a:stretch>
            <a:fillRect/>
          </a:stretch>
        </p:blipFill>
        <p:spPr bwMode="auto">
          <a:xfrm>
            <a:off x="783898" y="3746543"/>
            <a:ext cx="2665413" cy="206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aphicFrame>
        <p:nvGraphicFramePr>
          <p:cNvPr id="3" name="Table 2">
            <a:extLst>
              <a:ext uri="{FF2B5EF4-FFF2-40B4-BE49-F238E27FC236}">
                <a16:creationId xmlns:a16="http://schemas.microsoft.com/office/drawing/2014/main" id="{C267A061-1BC8-4E58-B9DC-A3B69E4325F5}"/>
              </a:ext>
            </a:extLst>
          </p:cNvPr>
          <p:cNvGraphicFramePr>
            <a:graphicFrameLocks noGrp="1"/>
          </p:cNvGraphicFramePr>
          <p:nvPr>
            <p:extLst>
              <p:ext uri="{D42A27DB-BD31-4B8C-83A1-F6EECF244321}">
                <p14:modId xmlns:p14="http://schemas.microsoft.com/office/powerpoint/2010/main" val="1650526335"/>
              </p:ext>
            </p:extLst>
          </p:nvPr>
        </p:nvGraphicFramePr>
        <p:xfrm>
          <a:off x="3643876" y="3582670"/>
          <a:ext cx="7446332" cy="2501302"/>
        </p:xfrm>
        <a:graphic>
          <a:graphicData uri="http://schemas.openxmlformats.org/drawingml/2006/table">
            <a:tbl>
              <a:tblPr firstRow="1" bandRow="1">
                <a:tableStyleId>{5C22544A-7EE6-4342-B048-85BDC9FD1C3A}</a:tableStyleId>
              </a:tblPr>
              <a:tblGrid>
                <a:gridCol w="1541570">
                  <a:extLst>
                    <a:ext uri="{9D8B030D-6E8A-4147-A177-3AD203B41FA5}">
                      <a16:colId xmlns:a16="http://schemas.microsoft.com/office/drawing/2014/main" val="1626291032"/>
                    </a:ext>
                  </a:extLst>
                </a:gridCol>
                <a:gridCol w="2151830">
                  <a:extLst>
                    <a:ext uri="{9D8B030D-6E8A-4147-A177-3AD203B41FA5}">
                      <a16:colId xmlns:a16="http://schemas.microsoft.com/office/drawing/2014/main" val="3459578421"/>
                    </a:ext>
                  </a:extLst>
                </a:gridCol>
                <a:gridCol w="1680330">
                  <a:extLst>
                    <a:ext uri="{9D8B030D-6E8A-4147-A177-3AD203B41FA5}">
                      <a16:colId xmlns:a16="http://schemas.microsoft.com/office/drawing/2014/main" val="4034749274"/>
                    </a:ext>
                  </a:extLst>
                </a:gridCol>
                <a:gridCol w="2072602">
                  <a:extLst>
                    <a:ext uri="{9D8B030D-6E8A-4147-A177-3AD203B41FA5}">
                      <a16:colId xmlns:a16="http://schemas.microsoft.com/office/drawing/2014/main" val="3561078334"/>
                    </a:ext>
                  </a:extLst>
                </a:gridCol>
              </a:tblGrid>
              <a:tr h="554681">
                <a:tc>
                  <a:txBody>
                    <a:bodyPr/>
                    <a:lstStyle/>
                    <a:p>
                      <a:pPr marL="0" algn="ctr" rtl="0" eaLnBrk="1" latinLnBrk="0" hangingPunct="1">
                        <a:spcBef>
                          <a:spcPts val="0"/>
                        </a:spcBef>
                        <a:spcAft>
                          <a:spcPts val="0"/>
                        </a:spcAft>
                      </a:pPr>
                      <a:r>
                        <a:rPr lang="en-US" sz="1800" kern="1200">
                          <a:effectLst/>
                        </a:rPr>
                        <a:t>Wi-Fi SSID</a:t>
                      </a:r>
                      <a:endParaRPr lang="en-US">
                        <a:effectLst/>
                      </a:endParaRPr>
                    </a:p>
                  </a:txBody>
                  <a:tcPr marL="0" marR="0" marT="0" marB="0" anchor="ctr"/>
                </a:tc>
                <a:tc>
                  <a:txBody>
                    <a:bodyPr/>
                    <a:lstStyle/>
                    <a:p>
                      <a:pPr marL="0" algn="ctr" rtl="0" eaLnBrk="1" latinLnBrk="0" hangingPunct="1">
                        <a:spcBef>
                          <a:spcPts val="0"/>
                        </a:spcBef>
                        <a:spcAft>
                          <a:spcPts val="0"/>
                        </a:spcAft>
                      </a:pPr>
                      <a:r>
                        <a:rPr lang="en-US" sz="1800" kern="1200" baseline="0">
                          <a:effectLst/>
                        </a:rPr>
                        <a:t>Service Can Be </a:t>
                      </a:r>
                      <a:r>
                        <a:rPr lang="en-US" sz="1800" kern="1200">
                          <a:effectLst/>
                        </a:rPr>
                        <a:t>Accessed</a:t>
                      </a:r>
                      <a:endParaRPr lang="en-US">
                        <a:effectLst/>
                      </a:endParaRPr>
                    </a:p>
                  </a:txBody>
                  <a:tcPr marL="0" marR="0" marT="0" marB="0" anchor="ctr"/>
                </a:tc>
                <a:tc>
                  <a:txBody>
                    <a:bodyPr/>
                    <a:lstStyle/>
                    <a:p>
                      <a:pPr marL="0" algn="ctr" rtl="0" eaLnBrk="1" latinLnBrk="0" hangingPunct="1">
                        <a:spcBef>
                          <a:spcPts val="0"/>
                        </a:spcBef>
                        <a:spcAft>
                          <a:spcPts val="0"/>
                        </a:spcAft>
                      </a:pPr>
                      <a:r>
                        <a:rPr lang="en-US" sz="1800" kern="1200">
                          <a:effectLst/>
                        </a:rPr>
                        <a:t>Speed</a:t>
                      </a:r>
                      <a:endParaRPr lang="en-US">
                        <a:effectLst/>
                      </a:endParaRPr>
                    </a:p>
                  </a:txBody>
                  <a:tcPr marL="0" marR="0" marT="0" marB="0" anchor="ctr"/>
                </a:tc>
                <a:tc>
                  <a:txBody>
                    <a:bodyPr/>
                    <a:lstStyle/>
                    <a:p>
                      <a:pPr marL="0" algn="ctr" rtl="0" eaLnBrk="1" latinLnBrk="0" hangingPunct="1">
                        <a:spcBef>
                          <a:spcPts val="0"/>
                        </a:spcBef>
                        <a:spcAft>
                          <a:spcPts val="0"/>
                        </a:spcAft>
                      </a:pPr>
                      <a:r>
                        <a:rPr lang="en-US" sz="1800" kern="1200">
                          <a:effectLst/>
                        </a:rPr>
                        <a:t>Login User Name</a:t>
                      </a:r>
                      <a:endParaRPr lang="en-US">
                        <a:effectLst/>
                      </a:endParaRPr>
                    </a:p>
                  </a:txBody>
                  <a:tcPr marL="0" marR="0" marT="0" marB="0" anchor="ctr"/>
                </a:tc>
                <a:extLst>
                  <a:ext uri="{0D108BD9-81ED-4DB2-BD59-A6C34878D82A}">
                    <a16:rowId xmlns:a16="http://schemas.microsoft.com/office/drawing/2014/main" val="3797587260"/>
                  </a:ext>
                </a:extLst>
              </a:tr>
              <a:tr h="1161695">
                <a:tc>
                  <a:txBody>
                    <a:bodyPr/>
                    <a:lstStyle/>
                    <a:p>
                      <a:pPr marL="0" algn="ctr" rtl="0" eaLnBrk="1" latinLnBrk="0" hangingPunct="1">
                        <a:spcBef>
                          <a:spcPts val="0"/>
                        </a:spcBef>
                        <a:spcAft>
                          <a:spcPts val="0"/>
                        </a:spcAft>
                      </a:pPr>
                      <a:r>
                        <a:rPr lang="en-US" sz="1600" b="1" kern="1200">
                          <a:effectLst/>
                        </a:rPr>
                        <a:t>CPCE_Student</a:t>
                      </a:r>
                      <a:endParaRPr lang="en-US" b="1">
                        <a:effectLst/>
                      </a:endParaRPr>
                    </a:p>
                  </a:txBody>
                  <a:tcPr marL="0" marR="0" marT="0" marB="0"/>
                </a:tc>
                <a:tc>
                  <a:txBody>
                    <a:bodyPr/>
                    <a:lstStyle/>
                    <a:p>
                      <a:pPr marL="283210" indent="-283210" algn="l" rtl="0" eaLnBrk="1" latinLnBrk="0" hangingPunct="1">
                        <a:spcBef>
                          <a:spcPts val="0"/>
                        </a:spcBef>
                        <a:spcAft>
                          <a:spcPts val="0"/>
                        </a:spcAft>
                        <a:buClrTx/>
                        <a:buSzPts val="1400"/>
                        <a:buFont typeface="Arial" panose="020B0604020202020204" pitchFamily="34" charset="0"/>
                        <a:buChar char="•"/>
                      </a:pPr>
                      <a:r>
                        <a:rPr lang="en-US" sz="1400" kern="1200">
                          <a:effectLst/>
                        </a:rPr>
                        <a:t>Web sites are allowed to access within CPCE Campuses only</a:t>
                      </a:r>
                      <a:endParaRPr lang="en-US" sz="1400">
                        <a:effectLst/>
                      </a:endParaRPr>
                    </a:p>
                    <a:p>
                      <a:pPr marL="285750" indent="-285750" algn="l" rtl="0" eaLnBrk="1" latinLnBrk="0" hangingPunct="1">
                        <a:spcBef>
                          <a:spcPts val="0"/>
                        </a:spcBef>
                        <a:spcAft>
                          <a:spcPts val="0"/>
                        </a:spcAft>
                        <a:buFont typeface="Arial"/>
                        <a:buChar char="•"/>
                      </a:pPr>
                      <a:r>
                        <a:rPr lang="en-US" sz="1400" kern="1200">
                          <a:effectLst/>
                        </a:rPr>
                        <a:t>Wi-Fi Printing</a:t>
                      </a:r>
                      <a:endParaRPr lang="en-US">
                        <a:effectLst/>
                      </a:endParaRPr>
                    </a:p>
                    <a:p>
                      <a:pPr marL="285750" indent="-285750" algn="l" rtl="0" eaLnBrk="1" latinLnBrk="0" hangingPunct="1">
                        <a:spcBef>
                          <a:spcPts val="0"/>
                        </a:spcBef>
                        <a:spcAft>
                          <a:spcPts val="0"/>
                        </a:spcAft>
                        <a:buFont typeface="Arial"/>
                        <a:buChar char="•"/>
                      </a:pPr>
                      <a:r>
                        <a:rPr lang="en-US" sz="1400" kern="1200">
                          <a:effectLst/>
                        </a:rPr>
                        <a:t>Internet service</a:t>
                      </a:r>
                      <a:endParaRPr lang="en-US">
                        <a:effectLst/>
                      </a:endParaRPr>
                    </a:p>
                  </a:txBody>
                  <a:tcPr marL="0" marR="0" marT="0" marB="0"/>
                </a:tc>
                <a:tc>
                  <a:txBody>
                    <a:bodyPr/>
                    <a:lstStyle/>
                    <a:p>
                      <a:pPr marL="0" algn="l" rtl="0" eaLnBrk="1" latinLnBrk="0" hangingPunct="1">
                        <a:spcBef>
                          <a:spcPts val="0"/>
                        </a:spcBef>
                        <a:spcAft>
                          <a:spcPts val="0"/>
                        </a:spcAft>
                      </a:pPr>
                      <a:r>
                        <a:rPr lang="en-US" sz="1400" kern="1200">
                          <a:effectLst/>
                        </a:rPr>
                        <a:t>High speed</a:t>
                      </a:r>
                      <a:endParaRPr lang="en-US">
                        <a:effectLst/>
                      </a:endParaRPr>
                    </a:p>
                  </a:txBody>
                  <a:tcPr marL="0" marR="0" marT="0" marB="0"/>
                </a:tc>
                <a:tc>
                  <a:txBody>
                    <a:bodyPr/>
                    <a:lstStyle/>
                    <a:p>
                      <a:pPr marL="0" algn="l" rtl="0" eaLnBrk="1" latinLnBrk="0" hangingPunct="1">
                        <a:spcBef>
                          <a:spcPts val="0"/>
                        </a:spcBef>
                        <a:spcAft>
                          <a:spcPts val="0"/>
                        </a:spcAft>
                      </a:pPr>
                      <a:r>
                        <a:rPr lang="en-US" sz="1400" kern="1200">
                          <a:effectLst/>
                        </a:rPr>
                        <a:t>[Student no]</a:t>
                      </a:r>
                      <a:endParaRPr lang="en-US">
                        <a:effectLst/>
                      </a:endParaRPr>
                    </a:p>
                    <a:p>
                      <a:pPr marL="0" algn="l" rtl="0" eaLnBrk="1" latinLnBrk="0" hangingPunct="1">
                        <a:spcBef>
                          <a:spcPts val="0"/>
                        </a:spcBef>
                        <a:spcAft>
                          <a:spcPts val="0"/>
                        </a:spcAft>
                      </a:pPr>
                      <a:r>
                        <a:rPr lang="en-US" sz="1400" kern="1200">
                          <a:effectLst/>
                        </a:rPr>
                        <a:t>e.g. 12345678S</a:t>
                      </a:r>
                      <a:endParaRPr lang="en-US">
                        <a:effectLst/>
                      </a:endParaRPr>
                    </a:p>
                  </a:txBody>
                  <a:tcPr marL="0" marR="0" marT="0" marB="0"/>
                </a:tc>
                <a:extLst>
                  <a:ext uri="{0D108BD9-81ED-4DB2-BD59-A6C34878D82A}">
                    <a16:rowId xmlns:a16="http://schemas.microsoft.com/office/drawing/2014/main" val="2780445057"/>
                  </a:ext>
                </a:extLst>
              </a:tr>
              <a:tr h="784926">
                <a:tc>
                  <a:txBody>
                    <a:bodyPr/>
                    <a:lstStyle/>
                    <a:p>
                      <a:pPr marL="0" algn="ctr" rtl="0" eaLnBrk="1" latinLnBrk="0" hangingPunct="1">
                        <a:spcBef>
                          <a:spcPts val="0"/>
                        </a:spcBef>
                        <a:spcAft>
                          <a:spcPts val="0"/>
                        </a:spcAft>
                      </a:pPr>
                      <a:r>
                        <a:rPr lang="en-US" sz="1600" b="1" kern="1200">
                          <a:effectLst/>
                        </a:rPr>
                        <a:t>Eduroam</a:t>
                      </a:r>
                      <a:endParaRPr lang="en-US" b="1">
                        <a:effectLst/>
                      </a:endParaRPr>
                    </a:p>
                  </a:txBody>
                  <a:tcPr marL="0" marR="0" marT="0" marB="0"/>
                </a:tc>
                <a:tc>
                  <a:txBody>
                    <a:bodyPr/>
                    <a:lstStyle/>
                    <a:p>
                      <a:pPr marL="283210" marR="0" indent="-283210" algn="l" rtl="0" eaLnBrk="1" fontAlgn="auto" latinLnBrk="0" hangingPunct="1">
                        <a:spcBef>
                          <a:spcPts val="0"/>
                        </a:spcBef>
                        <a:spcAft>
                          <a:spcPts val="0"/>
                        </a:spcAft>
                        <a:buClrTx/>
                        <a:buSzPts val="1400"/>
                        <a:buFont typeface="Arial" panose="020B0604020202020204" pitchFamily="34" charset="0"/>
                        <a:buChar char="•"/>
                      </a:pPr>
                      <a:r>
                        <a:rPr lang="en-US" sz="1400" kern="1200">
                          <a:effectLst/>
                        </a:rPr>
                        <a:t>Internet service </a:t>
                      </a:r>
                      <a:r>
                        <a:rPr lang="en-US" sz="1400" kern="1200" baseline="0">
                          <a:effectLst/>
                        </a:rPr>
                        <a:t>at </a:t>
                      </a:r>
                      <a:r>
                        <a:rPr lang="en-US" sz="1400" kern="1200">
                          <a:effectLst/>
                        </a:rPr>
                        <a:t>other universities</a:t>
                      </a:r>
                      <a:endParaRPr lang="en-US" sz="1400">
                        <a:effectLst/>
                      </a:endParaRPr>
                    </a:p>
                  </a:txBody>
                  <a:tcPr marL="0" marR="0" marT="0" marB="0"/>
                </a:tc>
                <a:tc>
                  <a:txBody>
                    <a:bodyPr/>
                    <a:lstStyle/>
                    <a:p>
                      <a:pPr marL="0" algn="l" rtl="0" eaLnBrk="1" latinLnBrk="0" hangingPunct="1">
                        <a:spcBef>
                          <a:spcPts val="0"/>
                        </a:spcBef>
                        <a:spcAft>
                          <a:spcPts val="0"/>
                        </a:spcAft>
                      </a:pPr>
                      <a:r>
                        <a:rPr lang="en-US" sz="1400" kern="1200">
                          <a:effectLst/>
                        </a:rPr>
                        <a:t>Speed will be varied at different universities</a:t>
                      </a:r>
                      <a:endParaRPr lang="en-US">
                        <a:effectLst/>
                      </a:endParaRPr>
                    </a:p>
                  </a:txBody>
                  <a:tcPr marL="0" marR="0" marT="0" marB="0"/>
                </a:tc>
                <a:tc>
                  <a:txBody>
                    <a:bodyPr/>
                    <a:lstStyle/>
                    <a:p>
                      <a:pPr marL="0" algn="l" rtl="0" eaLnBrk="1" latinLnBrk="0" hangingPunct="1">
                        <a:spcBef>
                          <a:spcPts val="0"/>
                        </a:spcBef>
                        <a:spcAft>
                          <a:spcPts val="0"/>
                        </a:spcAft>
                      </a:pPr>
                      <a:r>
                        <a:rPr lang="en-US" sz="1400" kern="1200">
                          <a:effectLst/>
                        </a:rPr>
                        <a:t>[Student no]@cpce.hk</a:t>
                      </a:r>
                      <a:endParaRPr lang="en-US">
                        <a:effectLst/>
                      </a:endParaRPr>
                    </a:p>
                    <a:p>
                      <a:pPr marL="0" algn="l" rtl="0" eaLnBrk="1" latinLnBrk="0" hangingPunct="1">
                        <a:spcBef>
                          <a:spcPts val="0"/>
                        </a:spcBef>
                        <a:spcAft>
                          <a:spcPts val="0"/>
                        </a:spcAft>
                      </a:pPr>
                      <a:r>
                        <a:rPr lang="en-US" sz="1400" kern="1200">
                          <a:effectLst/>
                        </a:rPr>
                        <a:t>e.g. 12345678S@cpce.hk</a:t>
                      </a:r>
                      <a:endParaRPr lang="en-US">
                        <a:effectLst/>
                      </a:endParaRPr>
                    </a:p>
                  </a:txBody>
                  <a:tcPr marL="0" marR="0" marT="0" marB="0"/>
                </a:tc>
                <a:extLst>
                  <a:ext uri="{0D108BD9-81ED-4DB2-BD59-A6C34878D82A}">
                    <a16:rowId xmlns:a16="http://schemas.microsoft.com/office/drawing/2014/main" val="2305118257"/>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576E41AF-531C-4468-9872-870A3A555C10}"/>
              </a:ext>
            </a:extLst>
          </p:cNvPr>
          <p:cNvSpPr>
            <a:spLocks noGrp="1"/>
          </p:cNvSpPr>
          <p:nvPr>
            <p:ph type="title" idx="4294967295"/>
          </p:nvPr>
        </p:nvSpPr>
        <p:spPr>
          <a:xfrm>
            <a:off x="0" y="1143000"/>
            <a:ext cx="10972800" cy="1066800"/>
          </a:xfrm>
        </p:spPr>
        <p:txBody>
          <a:bodyPr/>
          <a:lstStyle/>
          <a:p>
            <a:pPr eaLnBrk="1" fontAlgn="auto" hangingPunct="1">
              <a:spcAft>
                <a:spcPts val="0"/>
              </a:spcAft>
              <a:defRPr/>
            </a:pPr>
            <a:r>
              <a:rPr lang="en-US" altLang="zh-HK">
                <a:solidFill>
                  <a:schemeClr val="tx1">
                    <a:lumMod val="75000"/>
                    <a:lumOff val="25000"/>
                  </a:schemeClr>
                </a:solidFill>
              </a:rPr>
              <a:t>Self-Printing Service</a:t>
            </a:r>
            <a:endParaRPr lang="zh-HK" altLang="en-US">
              <a:solidFill>
                <a:schemeClr val="tx1">
                  <a:lumMod val="75000"/>
                  <a:lumOff val="25000"/>
                </a:schemeClr>
              </a:solidFill>
            </a:endParaRPr>
          </a:p>
        </p:txBody>
      </p:sp>
      <p:sp>
        <p:nvSpPr>
          <p:cNvPr id="34819" name="Content Placeholder 2">
            <a:extLst>
              <a:ext uri="{FF2B5EF4-FFF2-40B4-BE49-F238E27FC236}">
                <a16:creationId xmlns:a16="http://schemas.microsoft.com/office/drawing/2014/main" id="{DB0D7D6A-76DC-4E29-AADF-ACA7113EFE1E}"/>
              </a:ext>
            </a:extLst>
          </p:cNvPr>
          <p:cNvSpPr>
            <a:spLocks noGrp="1"/>
          </p:cNvSpPr>
          <p:nvPr>
            <p:ph idx="4294967295"/>
          </p:nvPr>
        </p:nvSpPr>
        <p:spPr>
          <a:xfrm>
            <a:off x="0" y="2249488"/>
            <a:ext cx="10972800" cy="4324350"/>
          </a:xfrm>
        </p:spPr>
        <p:txBody>
          <a:bodyPr/>
          <a:lstStyle/>
          <a:p>
            <a:pPr eaLnBrk="1" hangingPunct="1"/>
            <a:r>
              <a:rPr lang="en-US" altLang="zh-HK"/>
              <a:t>Express Printing Service Available  </a:t>
            </a:r>
          </a:p>
          <a:p>
            <a:pPr lvl="1" eaLnBrk="1" hangingPunct="1"/>
            <a:r>
              <a:rPr lang="en-US" altLang="zh-HK"/>
              <a:t>Campus Opening Hours</a:t>
            </a:r>
          </a:p>
          <a:p>
            <a:pPr lvl="1" eaLnBrk="1" hangingPunct="1"/>
            <a:r>
              <a:rPr lang="en-US" altLang="zh-HK"/>
              <a:t>HHB 1/F, 3/F, 6/F</a:t>
            </a:r>
          </a:p>
          <a:p>
            <a:pPr lvl="1" eaLnBrk="1" hangingPunct="1"/>
            <a:r>
              <a:rPr lang="en-US" altLang="zh-HK"/>
              <a:t>WK S1/F, N7/F, S9/F</a:t>
            </a:r>
          </a:p>
          <a:p>
            <a:pPr lvl="1" eaLnBrk="1" hangingPunct="1"/>
            <a:r>
              <a:rPr lang="en-US" altLang="zh-HK"/>
              <a:t>2 High speed Printers connected at each locations</a:t>
            </a:r>
          </a:p>
          <a:p>
            <a:pPr lvl="1" eaLnBrk="1" hangingPunct="1"/>
            <a:r>
              <a:rPr lang="en-US" altLang="zh-HK"/>
              <a:t>15 Mins per use</a:t>
            </a:r>
          </a:p>
          <a:p>
            <a:pPr lvl="1" eaLnBrk="1" hangingPunct="1"/>
            <a:endParaRPr lang="en-US" altLang="zh-HK"/>
          </a:p>
          <a:p>
            <a:pPr eaLnBrk="1" hangingPunct="1"/>
            <a:r>
              <a:rPr lang="en-US" altLang="zh-HK"/>
              <a:t>Printing service available at Student Computer Centre(SCC)/CPCE Libraries (CLIBs)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6CE43C42-ABE5-49BC-A9D6-9353CD9AA860}"/>
              </a:ext>
            </a:extLst>
          </p:cNvPr>
          <p:cNvSpPr>
            <a:spLocks noChangeArrowheads="1"/>
          </p:cNvSpPr>
          <p:nvPr/>
        </p:nvSpPr>
        <p:spPr bwMode="auto">
          <a:xfrm>
            <a:off x="1147763" y="1476375"/>
            <a:ext cx="8874125"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HK">
              <a:latin typeface="Arial" panose="020B0604020202020204" pitchFamily="34" charset="0"/>
            </a:endParaRPr>
          </a:p>
          <a:p>
            <a:pPr eaLnBrk="1" hangingPunct="1">
              <a:lnSpc>
                <a:spcPct val="150000"/>
              </a:lnSpc>
              <a:buFont typeface="Arial" panose="020B0604020202020204" pitchFamily="34" charset="0"/>
              <a:buChar char="•"/>
            </a:pPr>
            <a:r>
              <a:rPr lang="en-US" altLang="en-US">
                <a:latin typeface="Georgia" panose="02040502050405020303" pitchFamily="18" charset="0"/>
                <a:ea typeface="Georgia" panose="02040502050405020303" pitchFamily="18" charset="0"/>
                <a:cs typeface="Georgia" panose="02040502050405020303" pitchFamily="18" charset="0"/>
              </a:rPr>
              <a:t>Need to print more than </a:t>
            </a:r>
            <a:r>
              <a:rPr lang="en-US" altLang="en-US">
                <a:solidFill>
                  <a:srgbClr val="FF0000"/>
                </a:solidFill>
                <a:latin typeface="Georgia" panose="02040502050405020303" pitchFamily="18" charset="0"/>
                <a:ea typeface="Georgia" panose="02040502050405020303" pitchFamily="18" charset="0"/>
                <a:cs typeface="Georgia" panose="02040502050405020303" pitchFamily="18" charset="0"/>
              </a:rPr>
              <a:t>90 pages </a:t>
            </a:r>
            <a:r>
              <a:rPr lang="en-US" altLang="en-US">
                <a:latin typeface="Georgia" panose="02040502050405020303" pitchFamily="18" charset="0"/>
                <a:ea typeface="Georgia" panose="02040502050405020303" pitchFamily="18" charset="0"/>
                <a:cs typeface="Georgia" panose="02040502050405020303" pitchFamily="18" charset="0"/>
              </a:rPr>
              <a:t>or your print job will take </a:t>
            </a:r>
            <a:r>
              <a:rPr lang="en-US" altLang="en-US">
                <a:solidFill>
                  <a:srgbClr val="FF0000"/>
                </a:solidFill>
                <a:latin typeface="Georgia" panose="02040502050405020303" pitchFamily="18" charset="0"/>
                <a:ea typeface="Georgia" panose="02040502050405020303" pitchFamily="18" charset="0"/>
                <a:cs typeface="Georgia" panose="02040502050405020303" pitchFamily="18" charset="0"/>
              </a:rPr>
              <a:t>more than 3 minutes</a:t>
            </a:r>
          </a:p>
          <a:p>
            <a:pPr eaLnBrk="1" hangingPunct="1">
              <a:lnSpc>
                <a:spcPct val="150000"/>
              </a:lnSpc>
              <a:buFont typeface="Arial" panose="020B0604020202020204" pitchFamily="34" charset="0"/>
              <a:buChar char="•"/>
            </a:pPr>
            <a:r>
              <a:rPr lang="en-US" altLang="en-US">
                <a:latin typeface="Georgia" panose="02040502050405020303" pitchFamily="18" charset="0"/>
                <a:ea typeface="Georgia" panose="02040502050405020303" pitchFamily="18" charset="0"/>
                <a:cs typeface="Georgia" panose="02040502050405020303" pitchFamily="18" charset="0"/>
              </a:rPr>
              <a:t>Any print jobs in non-heavy printing printer that take over 3 minutes to process or are time consuming will be recorded as abuse case and ITU has authority to cancel the jobs</a:t>
            </a:r>
          </a:p>
          <a:p>
            <a:pPr eaLnBrk="1" hangingPunct="1">
              <a:lnSpc>
                <a:spcPct val="150000"/>
              </a:lnSpc>
            </a:pPr>
            <a:endParaRPr lang="en-US" altLang="en-US">
              <a:latin typeface="Arial" panose="020B0604020202020204" pitchFamily="34" charset="0"/>
            </a:endParaRPr>
          </a:p>
          <a:p>
            <a:pPr eaLnBrk="1" hangingPunct="1"/>
            <a:endParaRPr lang="en-US" altLang="en-US">
              <a:latin typeface="Arial" panose="020B0604020202020204" pitchFamily="34" charset="0"/>
            </a:endParaRPr>
          </a:p>
          <a:p>
            <a:pPr eaLnBrk="1" hangingPunct="1"/>
            <a:endParaRPr lang="en-US" altLang="en-US">
              <a:latin typeface="Arial" panose="020B0604020202020204" pitchFamily="34" charset="0"/>
            </a:endParaRPr>
          </a:p>
        </p:txBody>
      </p:sp>
      <p:graphicFrame>
        <p:nvGraphicFramePr>
          <p:cNvPr id="2" name="Table 1">
            <a:extLst>
              <a:ext uri="{FF2B5EF4-FFF2-40B4-BE49-F238E27FC236}">
                <a16:creationId xmlns:a16="http://schemas.microsoft.com/office/drawing/2014/main" id="{19FA4670-886E-41AA-B8F4-FED27BE6D6FA}"/>
              </a:ext>
            </a:extLst>
          </p:cNvPr>
          <p:cNvGraphicFramePr>
            <a:graphicFrameLocks noGrp="1"/>
          </p:cNvGraphicFramePr>
          <p:nvPr/>
        </p:nvGraphicFramePr>
        <p:xfrm>
          <a:off x="1519238" y="3921125"/>
          <a:ext cx="7299326" cy="1112838"/>
        </p:xfrm>
        <a:graphic>
          <a:graphicData uri="http://schemas.openxmlformats.org/drawingml/2006/table">
            <a:tbl>
              <a:tblPr firstRow="1" bandRow="1">
                <a:tableStyleId>{5C22544A-7EE6-4342-B048-85BDC9FD1C3A}</a:tableStyleId>
              </a:tblPr>
              <a:tblGrid>
                <a:gridCol w="2026592">
                  <a:extLst>
                    <a:ext uri="{9D8B030D-6E8A-4147-A177-3AD203B41FA5}">
                      <a16:colId xmlns:a16="http://schemas.microsoft.com/office/drawing/2014/main" val="20000"/>
                    </a:ext>
                  </a:extLst>
                </a:gridCol>
                <a:gridCol w="2563289">
                  <a:extLst>
                    <a:ext uri="{9D8B030D-6E8A-4147-A177-3AD203B41FA5}">
                      <a16:colId xmlns:a16="http://schemas.microsoft.com/office/drawing/2014/main" val="20001"/>
                    </a:ext>
                  </a:extLst>
                </a:gridCol>
                <a:gridCol w="2709445">
                  <a:extLst>
                    <a:ext uri="{9D8B030D-6E8A-4147-A177-3AD203B41FA5}">
                      <a16:colId xmlns:a16="http://schemas.microsoft.com/office/drawing/2014/main" val="20002"/>
                    </a:ext>
                  </a:extLst>
                </a:gridCol>
              </a:tblGrid>
              <a:tr h="370946">
                <a:tc>
                  <a:txBody>
                    <a:bodyPr/>
                    <a:lstStyle/>
                    <a:p>
                      <a:endParaRPr lang="en-US" sz="1800"/>
                    </a:p>
                  </a:txBody>
                  <a:tcPr marL="91444" marR="91444" marT="45733" marB="45733"/>
                </a:tc>
                <a:tc>
                  <a:txBody>
                    <a:bodyPr/>
                    <a:lstStyle/>
                    <a:p>
                      <a:r>
                        <a:rPr lang="en-US" sz="1800"/>
                        <a:t>HHB Campus</a:t>
                      </a:r>
                    </a:p>
                  </a:txBody>
                  <a:tcPr marL="91444" marR="91444" marT="45733" marB="45733"/>
                </a:tc>
                <a:tc>
                  <a:txBody>
                    <a:bodyPr/>
                    <a:lstStyle/>
                    <a:p>
                      <a:r>
                        <a:rPr lang="en-US" sz="1800"/>
                        <a:t>WK Campus</a:t>
                      </a:r>
                    </a:p>
                  </a:txBody>
                  <a:tcPr marL="91444" marR="91444" marT="45733" marB="45733"/>
                </a:tc>
                <a:extLst>
                  <a:ext uri="{0D108BD9-81ED-4DB2-BD59-A6C34878D82A}">
                    <a16:rowId xmlns:a16="http://schemas.microsoft.com/office/drawing/2014/main" val="10000"/>
                  </a:ext>
                </a:extLst>
              </a:tr>
              <a:tr h="370946">
                <a:tc>
                  <a:txBody>
                    <a:bodyPr/>
                    <a:lstStyle/>
                    <a:p>
                      <a:r>
                        <a:rPr lang="en-US" sz="1800" b="1"/>
                        <a:t>Printer Name</a:t>
                      </a:r>
                    </a:p>
                  </a:txBody>
                  <a:tcPr marL="91444" marR="91444" marT="45733" marB="45733"/>
                </a:tc>
                <a:tc>
                  <a:txBody>
                    <a:bodyPr/>
                    <a:lstStyle/>
                    <a:p>
                      <a:r>
                        <a:rPr lang="en-US" sz="1800" i="1" kern="1200">
                          <a:solidFill>
                            <a:schemeClr val="dk1"/>
                          </a:solidFill>
                          <a:latin typeface="+mn-lt"/>
                          <a:ea typeface="+mn-ea"/>
                          <a:cs typeface="+mn-cs"/>
                        </a:rPr>
                        <a:t>Printer H8</a:t>
                      </a:r>
                      <a:endParaRPr lang="en-US" sz="1800"/>
                    </a:p>
                  </a:txBody>
                  <a:tcPr marL="91444" marR="91444" marT="45733" marB="45733"/>
                </a:tc>
                <a:tc>
                  <a:txBody>
                    <a:bodyPr/>
                    <a:lstStyle/>
                    <a:p>
                      <a:r>
                        <a:rPr lang="en-US" sz="1800" i="1" kern="1200">
                          <a:solidFill>
                            <a:schemeClr val="dk1"/>
                          </a:solidFill>
                          <a:latin typeface="+mn-lt"/>
                          <a:ea typeface="+mn-ea"/>
                          <a:cs typeface="+mn-cs"/>
                        </a:rPr>
                        <a:t>Printer 9</a:t>
                      </a:r>
                      <a:endParaRPr lang="en-US" sz="1800"/>
                    </a:p>
                  </a:txBody>
                  <a:tcPr marL="91444" marR="91444" marT="45733" marB="45733"/>
                </a:tc>
                <a:extLst>
                  <a:ext uri="{0D108BD9-81ED-4DB2-BD59-A6C34878D82A}">
                    <a16:rowId xmlns:a16="http://schemas.microsoft.com/office/drawing/2014/main" val="10001"/>
                  </a:ext>
                </a:extLst>
              </a:tr>
              <a:tr h="370946">
                <a:tc>
                  <a:txBody>
                    <a:bodyPr/>
                    <a:lstStyle/>
                    <a:p>
                      <a:r>
                        <a:rPr lang="en-US" sz="1800" b="1"/>
                        <a:t>Location</a:t>
                      </a:r>
                    </a:p>
                  </a:txBody>
                  <a:tcPr marL="91444" marR="91444" marT="45733" marB="45733"/>
                </a:tc>
                <a:tc>
                  <a:txBody>
                    <a:bodyPr/>
                    <a:lstStyle/>
                    <a:p>
                      <a:r>
                        <a:rPr lang="de-DE" sz="1800" i="1" kern="1200">
                          <a:solidFill>
                            <a:schemeClr val="dk1"/>
                          </a:solidFill>
                          <a:latin typeface="+mn-lt"/>
                          <a:ea typeface="+mn-ea"/>
                          <a:cs typeface="+mn-cs"/>
                        </a:rPr>
                        <a:t>11/F, SCC</a:t>
                      </a:r>
                      <a:endParaRPr lang="en-US" sz="1800"/>
                    </a:p>
                  </a:txBody>
                  <a:tcPr marL="91444" marR="91444" marT="45733" marB="45733"/>
                </a:tc>
                <a:tc>
                  <a:txBody>
                    <a:bodyPr/>
                    <a:lstStyle/>
                    <a:p>
                      <a:r>
                        <a:rPr lang="en-US" sz="1800" i="1" kern="1200">
                          <a:solidFill>
                            <a:schemeClr val="dk1"/>
                          </a:solidFill>
                          <a:latin typeface="+mn-lt"/>
                          <a:ea typeface="+mn-ea"/>
                          <a:cs typeface="+mn-cs"/>
                        </a:rPr>
                        <a:t>5/F South Tower, SCC</a:t>
                      </a:r>
                      <a:endParaRPr lang="en-US" sz="1800"/>
                    </a:p>
                  </a:txBody>
                  <a:tcPr marL="91444" marR="91444" marT="45733" marB="45733"/>
                </a:tc>
                <a:extLst>
                  <a:ext uri="{0D108BD9-81ED-4DB2-BD59-A6C34878D82A}">
                    <a16:rowId xmlns:a16="http://schemas.microsoft.com/office/drawing/2014/main" val="10002"/>
                  </a:ext>
                </a:extLst>
              </a:tr>
            </a:tbl>
          </a:graphicData>
        </a:graphic>
      </p:graphicFrame>
      <p:sp>
        <p:nvSpPr>
          <p:cNvPr id="4" name="Title 1">
            <a:extLst>
              <a:ext uri="{FF2B5EF4-FFF2-40B4-BE49-F238E27FC236}">
                <a16:creationId xmlns:a16="http://schemas.microsoft.com/office/drawing/2014/main" id="{AB3037A1-C8FC-4409-804B-D12697CBE73D}"/>
              </a:ext>
            </a:extLst>
          </p:cNvPr>
          <p:cNvSpPr txBox="1">
            <a:spLocks/>
          </p:cNvSpPr>
          <p:nvPr/>
        </p:nvSpPr>
        <p:spPr>
          <a:xfrm>
            <a:off x="98425" y="749300"/>
            <a:ext cx="10972800" cy="1066800"/>
          </a:xfrm>
          <a:prstGeom prst="rect">
            <a:avLst/>
          </a:prstGeom>
        </p:spPr>
        <p:txBody>
          <a:bodyPr anchor="b">
            <a:normAutofit/>
          </a:bodyPr>
          <a:lstStyle>
            <a:lvl1pPr algn="l" rtl="0" fontAlgn="base">
              <a:lnSpc>
                <a:spcPct val="85000"/>
              </a:lnSpc>
              <a:spcBef>
                <a:spcPct val="0"/>
              </a:spcBef>
              <a:spcAft>
                <a:spcPct val="0"/>
              </a:spcAft>
              <a:defRPr sz="4800" kern="1200" spc="-50">
                <a:solidFill>
                  <a:srgbClr val="404040"/>
                </a:solidFill>
                <a:latin typeface="+mj-lt"/>
                <a:ea typeface="+mj-ea"/>
                <a:cs typeface="+mj-cs"/>
              </a:defRPr>
            </a:lvl1pPr>
            <a:lvl2pPr algn="l" rtl="0" fontAlgn="base">
              <a:lnSpc>
                <a:spcPct val="85000"/>
              </a:lnSpc>
              <a:spcBef>
                <a:spcPct val="0"/>
              </a:spcBef>
              <a:spcAft>
                <a:spcPct val="0"/>
              </a:spcAft>
              <a:defRPr sz="4800">
                <a:solidFill>
                  <a:srgbClr val="404040"/>
                </a:solidFill>
                <a:latin typeface="Calibri Light" charset="0"/>
              </a:defRPr>
            </a:lvl2pPr>
            <a:lvl3pPr algn="l" rtl="0" fontAlgn="base">
              <a:lnSpc>
                <a:spcPct val="85000"/>
              </a:lnSpc>
              <a:spcBef>
                <a:spcPct val="0"/>
              </a:spcBef>
              <a:spcAft>
                <a:spcPct val="0"/>
              </a:spcAft>
              <a:defRPr sz="4800">
                <a:solidFill>
                  <a:srgbClr val="404040"/>
                </a:solidFill>
                <a:latin typeface="Calibri Light" charset="0"/>
              </a:defRPr>
            </a:lvl3pPr>
            <a:lvl4pPr algn="l" rtl="0" fontAlgn="base">
              <a:lnSpc>
                <a:spcPct val="85000"/>
              </a:lnSpc>
              <a:spcBef>
                <a:spcPct val="0"/>
              </a:spcBef>
              <a:spcAft>
                <a:spcPct val="0"/>
              </a:spcAft>
              <a:defRPr sz="4800">
                <a:solidFill>
                  <a:srgbClr val="404040"/>
                </a:solidFill>
                <a:latin typeface="Calibri Light" charset="0"/>
              </a:defRPr>
            </a:lvl4pPr>
            <a:lvl5pPr algn="l" rtl="0" fontAlgn="base">
              <a:lnSpc>
                <a:spcPct val="85000"/>
              </a:lnSpc>
              <a:spcBef>
                <a:spcPct val="0"/>
              </a:spcBef>
              <a:spcAft>
                <a:spcPct val="0"/>
              </a:spcAft>
              <a:defRPr sz="4800">
                <a:solidFill>
                  <a:srgbClr val="404040"/>
                </a:solidFill>
                <a:latin typeface="Calibri Light" charset="0"/>
              </a:defRPr>
            </a:lvl5pPr>
            <a:lvl6pPr marL="457200" algn="l" rtl="0" fontAlgn="base">
              <a:lnSpc>
                <a:spcPct val="85000"/>
              </a:lnSpc>
              <a:spcBef>
                <a:spcPct val="0"/>
              </a:spcBef>
              <a:spcAft>
                <a:spcPct val="0"/>
              </a:spcAft>
              <a:defRPr sz="4800">
                <a:solidFill>
                  <a:srgbClr val="404040"/>
                </a:solidFill>
                <a:latin typeface="Calibri Light" charset="0"/>
              </a:defRPr>
            </a:lvl6pPr>
            <a:lvl7pPr marL="914400" algn="l" rtl="0" fontAlgn="base">
              <a:lnSpc>
                <a:spcPct val="85000"/>
              </a:lnSpc>
              <a:spcBef>
                <a:spcPct val="0"/>
              </a:spcBef>
              <a:spcAft>
                <a:spcPct val="0"/>
              </a:spcAft>
              <a:defRPr sz="4800">
                <a:solidFill>
                  <a:srgbClr val="404040"/>
                </a:solidFill>
                <a:latin typeface="Calibri Light" charset="0"/>
              </a:defRPr>
            </a:lvl7pPr>
            <a:lvl8pPr marL="1371600" algn="l" rtl="0" fontAlgn="base">
              <a:lnSpc>
                <a:spcPct val="85000"/>
              </a:lnSpc>
              <a:spcBef>
                <a:spcPct val="0"/>
              </a:spcBef>
              <a:spcAft>
                <a:spcPct val="0"/>
              </a:spcAft>
              <a:defRPr sz="4800">
                <a:solidFill>
                  <a:srgbClr val="404040"/>
                </a:solidFill>
                <a:latin typeface="Calibri Light" charset="0"/>
              </a:defRPr>
            </a:lvl8pPr>
            <a:lvl9pPr marL="1828800" algn="l" rtl="0" fontAlgn="base">
              <a:lnSpc>
                <a:spcPct val="85000"/>
              </a:lnSpc>
              <a:spcBef>
                <a:spcPct val="0"/>
              </a:spcBef>
              <a:spcAft>
                <a:spcPct val="0"/>
              </a:spcAft>
              <a:defRPr sz="4800">
                <a:solidFill>
                  <a:srgbClr val="404040"/>
                </a:solidFill>
                <a:latin typeface="Calibri Light" charset="0"/>
              </a:defRPr>
            </a:lvl9pPr>
          </a:lstStyle>
          <a:p>
            <a:pPr defTabSz="914400" eaLnBrk="1" fontAlgn="auto" hangingPunct="1">
              <a:spcAft>
                <a:spcPts val="0"/>
              </a:spcAft>
              <a:defRPr/>
            </a:pPr>
            <a:r>
              <a:rPr lang="en-US" altLang="zh-HK">
                <a:solidFill>
                  <a:schemeClr val="tx1">
                    <a:lumMod val="75000"/>
                    <a:lumOff val="25000"/>
                  </a:schemeClr>
                </a:solidFill>
              </a:rPr>
              <a:t>High Volume Printing </a:t>
            </a:r>
            <a:endParaRPr lang="zh-HK" altLang="en-US">
              <a:solidFill>
                <a:schemeClr val="tx1">
                  <a:lumMod val="75000"/>
                  <a:lumOff val="25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0B740EC7-545B-4725-91A1-4114F05B5054}"/>
              </a:ext>
            </a:extLst>
          </p:cNvPr>
          <p:cNvSpPr txBox="1">
            <a:spLocks/>
          </p:cNvSpPr>
          <p:nvPr/>
        </p:nvSpPr>
        <p:spPr bwMode="auto">
          <a:xfrm>
            <a:off x="73025" y="719138"/>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a:latin typeface="+mj-lt"/>
                <a:ea typeface="微軟正黑體" panose="020B0604030504040204" pitchFamily="34" charset="-120"/>
              </a:rPr>
              <a:t>Type of Printers</a:t>
            </a:r>
            <a:endParaRPr lang="zh-HK" altLang="en-US" sz="4400">
              <a:latin typeface="+mj-lt"/>
              <a:ea typeface="微軟正黑體" panose="020B0604030504040204" pitchFamily="34" charset="-120"/>
            </a:endParaRPr>
          </a:p>
        </p:txBody>
      </p:sp>
      <p:sp>
        <p:nvSpPr>
          <p:cNvPr id="36867" name="Rectangle 5">
            <a:extLst>
              <a:ext uri="{FF2B5EF4-FFF2-40B4-BE49-F238E27FC236}">
                <a16:creationId xmlns:a16="http://schemas.microsoft.com/office/drawing/2014/main" id="{1ECC9589-1518-491F-9448-0B6A7FDAF865}"/>
              </a:ext>
            </a:extLst>
          </p:cNvPr>
          <p:cNvSpPr>
            <a:spLocks noChangeArrowheads="1"/>
          </p:cNvSpPr>
          <p:nvPr/>
        </p:nvSpPr>
        <p:spPr bwMode="auto">
          <a:xfrm>
            <a:off x="442913" y="1785938"/>
            <a:ext cx="1115695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marL="457200" indent="-457200">
              <a:tabLst>
                <a:tab pos="1143000" algn="l"/>
              </a:tabLst>
              <a:defRPr>
                <a:solidFill>
                  <a:schemeClr val="tx1"/>
                </a:solidFill>
                <a:latin typeface="Calibri" panose="020F0502020204030204" pitchFamily="34" charset="0"/>
              </a:defRPr>
            </a:lvl1pPr>
            <a:lvl2pPr marL="914400" indent="-457200">
              <a:tabLst>
                <a:tab pos="1143000" algn="l"/>
              </a:tabLst>
              <a:defRPr>
                <a:solidFill>
                  <a:schemeClr val="tx1"/>
                </a:solidFill>
                <a:latin typeface="Calibri" panose="020F0502020204030204" pitchFamily="34" charset="0"/>
              </a:defRPr>
            </a:lvl2pPr>
            <a:lvl3pPr marL="1143000" indent="-228600">
              <a:tabLst>
                <a:tab pos="1143000" algn="l"/>
              </a:tabLst>
              <a:defRPr>
                <a:solidFill>
                  <a:schemeClr val="tx1"/>
                </a:solidFill>
                <a:latin typeface="Calibri" panose="020F0502020204030204" pitchFamily="34" charset="0"/>
              </a:defRPr>
            </a:lvl3pPr>
            <a:lvl4pPr marL="1600200" indent="-228600">
              <a:tabLst>
                <a:tab pos="1143000" algn="l"/>
              </a:tabLst>
              <a:defRPr>
                <a:solidFill>
                  <a:schemeClr val="tx1"/>
                </a:solidFill>
                <a:latin typeface="Calibri" panose="020F0502020204030204" pitchFamily="34" charset="0"/>
              </a:defRPr>
            </a:lvl4pPr>
            <a:lvl5pPr marL="2057400" indent="-228600">
              <a:tabLst>
                <a:tab pos="1143000" algn="l"/>
              </a:tabLst>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en-US" altLang="zh-HK" sz="2800">
                <a:latin typeface="Georgia"/>
                <a:ea typeface="新細明體"/>
              </a:rPr>
              <a:t>Paid-by Print Quota(Konica Minolta(KM) B/W printers, KM </a:t>
            </a:r>
            <a:r>
              <a:rPr lang="en-US" altLang="zh-HK" sz="2800" err="1">
                <a:latin typeface="Georgia"/>
                <a:ea typeface="新細明體"/>
              </a:rPr>
              <a:t>colour</a:t>
            </a:r>
            <a:r>
              <a:rPr lang="en-US" altLang="zh-HK" sz="2800">
                <a:latin typeface="Georgia"/>
                <a:ea typeface="新細明體"/>
              </a:rPr>
              <a:t> printers and KM photocopiers, )</a:t>
            </a:r>
          </a:p>
          <a:p>
            <a:pPr lvl="1" eaLnBrk="1" hangingPunct="1">
              <a:buFont typeface="Georgia" panose="02040502050405020303" pitchFamily="18" charset="0"/>
              <a:buChar char="▫"/>
            </a:pPr>
            <a:r>
              <a:rPr lang="en-US" altLang="zh-HK" sz="2600">
                <a:solidFill>
                  <a:schemeClr val="accent2"/>
                </a:solidFill>
                <a:latin typeface="Georgia"/>
                <a:ea typeface="新細明體"/>
              </a:rPr>
              <a:t>Locations: SCC, Express Printing Areas, CLIBs</a:t>
            </a:r>
          </a:p>
          <a:p>
            <a:pPr algn="just" eaLnBrk="1" hangingPunct="1"/>
            <a:r>
              <a:rPr lang="en-US" altLang="zh-HK">
                <a:solidFill>
                  <a:schemeClr val="accent2"/>
                </a:solidFill>
                <a:latin typeface="Arial"/>
                <a:ea typeface="新細明體"/>
                <a:cs typeface="Arial"/>
              </a:rPr>
              <a:t>	</a:t>
            </a:r>
          </a:p>
          <a:p>
            <a:pPr algn="just" eaLnBrk="1" hangingPunct="1"/>
            <a:r>
              <a:rPr lang="en-US" altLang="zh-HK">
                <a:solidFill>
                  <a:schemeClr val="accent2"/>
                </a:solidFill>
                <a:latin typeface="Arial"/>
                <a:ea typeface="新細明體"/>
                <a:cs typeface="Arial"/>
              </a:rPr>
              <a:t>	</a:t>
            </a:r>
            <a:endParaRPr lang="en-US" altLang="zh-HK" sz="1600">
              <a:solidFill>
                <a:schemeClr val="accent2"/>
              </a:solidFill>
              <a:latin typeface="Arial"/>
              <a:ea typeface="新細明體"/>
              <a:cs typeface="Arial"/>
            </a:endParaRPr>
          </a:p>
          <a:p>
            <a:pPr eaLnBrk="1" hangingPunct="1">
              <a:buFont typeface="Arial" panose="020B0604020202020204" pitchFamily="34" charset="0"/>
              <a:buChar char="•"/>
            </a:pPr>
            <a:r>
              <a:rPr lang="en-US" altLang="zh-HK" sz="2800">
                <a:latin typeface="Georgia"/>
                <a:ea typeface="新細明體"/>
              </a:rPr>
              <a:t>You are entitled to have 2,200 free print quotas this academic year</a:t>
            </a:r>
          </a:p>
        </p:txBody>
      </p:sp>
      <p:pic>
        <p:nvPicPr>
          <p:cNvPr id="36868" name="Picture 2" descr="bizhub PRO 951">
            <a:extLst>
              <a:ext uri="{FF2B5EF4-FFF2-40B4-BE49-F238E27FC236}">
                <a16:creationId xmlns:a16="http://schemas.microsoft.com/office/drawing/2014/main" id="{AB8AA4B2-8BA8-40F1-B6CC-0031D463CD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832" t="8434" r="14865" b="7256"/>
          <a:stretch>
            <a:fillRect/>
          </a:stretch>
        </p:blipFill>
        <p:spPr bwMode="auto">
          <a:xfrm>
            <a:off x="4343400" y="4618038"/>
            <a:ext cx="3148013"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AEE23C1D-4D96-4F80-8DD4-032BC09102A7}"/>
              </a:ext>
            </a:extLst>
          </p:cNvPr>
          <p:cNvSpPr txBox="1">
            <a:spLocks/>
          </p:cNvSpPr>
          <p:nvPr/>
        </p:nvSpPr>
        <p:spPr bwMode="auto">
          <a:xfrm>
            <a:off x="95250" y="854075"/>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a:latin typeface="+mj-lt"/>
                <a:ea typeface="微軟正黑體" panose="020B0604030504040204" pitchFamily="34" charset="-120"/>
              </a:rPr>
              <a:t>Type of Printers</a:t>
            </a:r>
            <a:endParaRPr lang="zh-HK" altLang="en-US" sz="4400">
              <a:latin typeface="+mj-lt"/>
              <a:ea typeface="微軟正黑體" panose="020B0604030504040204" pitchFamily="34" charset="-120"/>
            </a:endParaRPr>
          </a:p>
        </p:txBody>
      </p:sp>
      <p:sp>
        <p:nvSpPr>
          <p:cNvPr id="37891" name="Rectangle 4">
            <a:extLst>
              <a:ext uri="{FF2B5EF4-FFF2-40B4-BE49-F238E27FC236}">
                <a16:creationId xmlns:a16="http://schemas.microsoft.com/office/drawing/2014/main" id="{8101F19C-E3D6-48FB-B61E-FC12A2783FB3}"/>
              </a:ext>
            </a:extLst>
          </p:cNvPr>
          <p:cNvSpPr>
            <a:spLocks noChangeArrowheads="1"/>
          </p:cNvSpPr>
          <p:nvPr/>
        </p:nvSpPr>
        <p:spPr bwMode="auto">
          <a:xfrm>
            <a:off x="493713" y="1920875"/>
            <a:ext cx="1096962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marL="457200" indent="-457200">
              <a:tabLst>
                <a:tab pos="1143000" algn="l"/>
              </a:tabLst>
              <a:defRPr>
                <a:solidFill>
                  <a:schemeClr val="tx1"/>
                </a:solidFill>
                <a:latin typeface="Calibri" panose="020F0502020204030204" pitchFamily="34" charset="0"/>
              </a:defRPr>
            </a:lvl1pPr>
            <a:lvl2pPr marL="1143000" indent="-685800">
              <a:tabLst>
                <a:tab pos="1143000" algn="l"/>
              </a:tabLst>
              <a:defRPr>
                <a:solidFill>
                  <a:schemeClr val="tx1"/>
                </a:solidFill>
                <a:latin typeface="Calibri" panose="020F0502020204030204" pitchFamily="34" charset="0"/>
              </a:defRPr>
            </a:lvl2pPr>
            <a:lvl3pPr marL="1428750" indent="-228600">
              <a:tabLst>
                <a:tab pos="1143000" algn="l"/>
              </a:tabLst>
              <a:defRPr>
                <a:solidFill>
                  <a:schemeClr val="tx1"/>
                </a:solidFill>
                <a:latin typeface="Calibri" panose="020F0502020204030204" pitchFamily="34" charset="0"/>
              </a:defRPr>
            </a:lvl3pPr>
            <a:lvl4pPr marL="1771650" indent="-228600">
              <a:tabLst>
                <a:tab pos="1143000" algn="l"/>
              </a:tabLst>
              <a:defRPr>
                <a:solidFill>
                  <a:schemeClr val="tx1"/>
                </a:solidFill>
                <a:latin typeface="Calibri" panose="020F0502020204030204" pitchFamily="34" charset="0"/>
              </a:defRPr>
            </a:lvl4pPr>
            <a:lvl5pPr marL="2114550" indent="-228600">
              <a:tabLst>
                <a:tab pos="1143000" algn="l"/>
              </a:tabLst>
              <a:defRPr>
                <a:solidFill>
                  <a:schemeClr val="tx1"/>
                </a:solidFill>
                <a:latin typeface="Calibri" panose="020F0502020204030204" pitchFamily="34" charset="0"/>
              </a:defRPr>
            </a:lvl5pPr>
            <a:lvl6pPr marL="25717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6pPr>
            <a:lvl7pPr marL="30289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7pPr>
            <a:lvl8pPr marL="34861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8pPr>
            <a:lvl9pPr marL="39433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en-US" altLang="zh-HK" sz="2800">
                <a:latin typeface="Georgia"/>
                <a:ea typeface="新細明體"/>
              </a:rPr>
              <a:t>Paid-by Octopus Card</a:t>
            </a:r>
          </a:p>
          <a:p>
            <a:pPr lvl="1" eaLnBrk="1" hangingPunct="1">
              <a:buFont typeface="Georgia" panose="02040502050405020303" pitchFamily="18" charset="0"/>
              <a:buChar char="▫"/>
            </a:pPr>
            <a:r>
              <a:rPr lang="en-US" altLang="zh-HK" sz="2600">
                <a:solidFill>
                  <a:schemeClr val="accent2"/>
                </a:solidFill>
                <a:latin typeface="Georgia"/>
                <a:ea typeface="新細明體"/>
              </a:rPr>
              <a:t>Locations: SCCs</a:t>
            </a:r>
          </a:p>
          <a:p>
            <a:pPr lvl="1" eaLnBrk="1" hangingPunct="1">
              <a:buFont typeface="Georgia" panose="02040502050405020303" pitchFamily="18" charset="0"/>
              <a:buChar char="▫"/>
            </a:pPr>
            <a:endParaRPr lang="en-US" altLang="zh-HK" sz="2600">
              <a:solidFill>
                <a:schemeClr val="accent2"/>
              </a:solidFill>
              <a:latin typeface="Georgia" panose="02040502050405020303" pitchFamily="18" charset="0"/>
            </a:endParaRPr>
          </a:p>
          <a:p>
            <a:pPr algn="just" eaLnBrk="1" hangingPunct="1"/>
            <a:r>
              <a:rPr lang="en-US" altLang="zh-HK">
                <a:solidFill>
                  <a:schemeClr val="accent2"/>
                </a:solidFill>
                <a:latin typeface="Arial"/>
                <a:ea typeface="新細明體"/>
                <a:cs typeface="Arial"/>
              </a:rPr>
              <a:t>	</a:t>
            </a:r>
          </a:p>
        </p:txBody>
      </p:sp>
      <p:pic>
        <p:nvPicPr>
          <p:cNvPr id="37892" name="Picture 1">
            <a:extLst>
              <a:ext uri="{FF2B5EF4-FFF2-40B4-BE49-F238E27FC236}">
                <a16:creationId xmlns:a16="http://schemas.microsoft.com/office/drawing/2014/main" id="{5B8215E3-6319-48F8-861C-0561A66F98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03178" y="3254106"/>
            <a:ext cx="1894640" cy="2498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D23B9C71-73ED-4D83-98A1-8B6B8D1735A3}"/>
              </a:ext>
            </a:extLst>
          </p:cNvPr>
          <p:cNvSpPr txBox="1">
            <a:spLocks/>
          </p:cNvSpPr>
          <p:nvPr/>
        </p:nvSpPr>
        <p:spPr bwMode="auto">
          <a:xfrm>
            <a:off x="95250" y="854075"/>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a:latin typeface="+mj-lt"/>
                <a:ea typeface="微軟正黑體" panose="020B0604030504040204" pitchFamily="34" charset="-120"/>
              </a:rPr>
              <a:t>Reminder to Printing</a:t>
            </a:r>
            <a:endParaRPr lang="zh-HK" altLang="en-US" sz="4400">
              <a:latin typeface="+mj-lt"/>
              <a:ea typeface="微軟正黑體" panose="020B0604030504040204" pitchFamily="34" charset="-120"/>
            </a:endParaRPr>
          </a:p>
        </p:txBody>
      </p:sp>
      <p:sp>
        <p:nvSpPr>
          <p:cNvPr id="38915" name="Rectangle 4">
            <a:extLst>
              <a:ext uri="{FF2B5EF4-FFF2-40B4-BE49-F238E27FC236}">
                <a16:creationId xmlns:a16="http://schemas.microsoft.com/office/drawing/2014/main" id="{82A6BBAC-2A01-42F1-852B-BE0E8CAAC4DA}"/>
              </a:ext>
            </a:extLst>
          </p:cNvPr>
          <p:cNvSpPr>
            <a:spLocks noChangeArrowheads="1"/>
          </p:cNvSpPr>
          <p:nvPr/>
        </p:nvSpPr>
        <p:spPr bwMode="auto">
          <a:xfrm>
            <a:off x="493713" y="1920875"/>
            <a:ext cx="1096962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tabLst>
                <a:tab pos="1143000" algn="l"/>
              </a:tabLst>
              <a:defRPr>
                <a:solidFill>
                  <a:schemeClr val="tx1"/>
                </a:solidFill>
                <a:latin typeface="Calibri" panose="020F0502020204030204" pitchFamily="34" charset="0"/>
              </a:defRPr>
            </a:lvl1pPr>
            <a:lvl2pPr marL="1143000" indent="-685800">
              <a:tabLst>
                <a:tab pos="1143000" algn="l"/>
              </a:tabLst>
              <a:defRPr>
                <a:solidFill>
                  <a:schemeClr val="tx1"/>
                </a:solidFill>
                <a:latin typeface="Calibri" panose="020F0502020204030204" pitchFamily="34" charset="0"/>
              </a:defRPr>
            </a:lvl2pPr>
            <a:lvl3pPr marL="1428750" indent="-228600">
              <a:tabLst>
                <a:tab pos="1143000" algn="l"/>
              </a:tabLst>
              <a:defRPr>
                <a:solidFill>
                  <a:schemeClr val="tx1"/>
                </a:solidFill>
                <a:latin typeface="Calibri" panose="020F0502020204030204" pitchFamily="34" charset="0"/>
              </a:defRPr>
            </a:lvl3pPr>
            <a:lvl4pPr marL="1771650" indent="-228600">
              <a:tabLst>
                <a:tab pos="1143000" algn="l"/>
              </a:tabLst>
              <a:defRPr>
                <a:solidFill>
                  <a:schemeClr val="tx1"/>
                </a:solidFill>
                <a:latin typeface="Calibri" panose="020F0502020204030204" pitchFamily="34" charset="0"/>
              </a:defRPr>
            </a:lvl4pPr>
            <a:lvl5pPr marL="2114550" indent="-228600">
              <a:tabLst>
                <a:tab pos="1143000" algn="l"/>
              </a:tabLst>
              <a:defRPr>
                <a:solidFill>
                  <a:schemeClr val="tx1"/>
                </a:solidFill>
                <a:latin typeface="Calibri" panose="020F0502020204030204" pitchFamily="34" charset="0"/>
              </a:defRPr>
            </a:lvl5pPr>
            <a:lvl6pPr marL="25717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6pPr>
            <a:lvl7pPr marL="30289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7pPr>
            <a:lvl8pPr marL="34861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8pPr>
            <a:lvl9pPr marL="39433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9pPr>
          </a:lstStyle>
          <a:p>
            <a:pPr eaLnBrk="1" hangingPunct="1">
              <a:buFont typeface="Arial" panose="020B0604020202020204" pitchFamily="34" charset="0"/>
              <a:buChar char="•"/>
            </a:pPr>
            <a:endParaRPr lang="en-US" altLang="zh-HK" sz="2800">
              <a:latin typeface="Georgia" panose="02040502050405020303" pitchFamily="18" charset="0"/>
            </a:endParaRPr>
          </a:p>
          <a:p>
            <a:pPr eaLnBrk="1" hangingPunct="1">
              <a:buFont typeface="Arial" panose="020B0604020202020204" pitchFamily="34" charset="0"/>
              <a:buChar char="•"/>
            </a:pPr>
            <a:r>
              <a:rPr lang="en-US" altLang="zh-HK" sz="2800">
                <a:latin typeface="Georgia" panose="02040502050405020303" pitchFamily="18" charset="0"/>
              </a:rPr>
              <a:t>Do not perform large volume printing, e.g., printing lecture note for whole semester, during busy hour (10:00am – 3:00pm)</a:t>
            </a:r>
          </a:p>
          <a:p>
            <a:pPr eaLnBrk="1" hangingPunct="1">
              <a:buFont typeface="Arial" panose="020B0604020202020204" pitchFamily="34" charset="0"/>
              <a:buChar char="•"/>
            </a:pPr>
            <a:endParaRPr lang="en-US" altLang="zh-HK" sz="2800">
              <a:latin typeface="Georgia" panose="02040502050405020303" pitchFamily="18" charset="0"/>
            </a:endParaRPr>
          </a:p>
          <a:p>
            <a:pPr eaLnBrk="1" hangingPunct="1">
              <a:buFont typeface="Arial" panose="020B0604020202020204" pitchFamily="34" charset="0"/>
              <a:buChar char="•"/>
            </a:pPr>
            <a:r>
              <a:rPr lang="en-US" altLang="zh-HK" sz="2800">
                <a:latin typeface="Georgia" panose="02040502050405020303" pitchFamily="18" charset="0"/>
              </a:rPr>
              <a:t>ITU reserves the right to terminate student printing for print job more than 3 minutes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178F3543-D8B3-4999-AD00-CC7C19EE2D8E}"/>
              </a:ext>
            </a:extLst>
          </p:cNvPr>
          <p:cNvSpPr txBox="1">
            <a:spLocks/>
          </p:cNvSpPr>
          <p:nvPr/>
        </p:nvSpPr>
        <p:spPr bwMode="auto">
          <a:xfrm>
            <a:off x="76200" y="817563"/>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a:latin typeface="+mj-lt"/>
                <a:ea typeface="微軟正黑體" panose="020B0604030504040204" pitchFamily="34" charset="-120"/>
              </a:rPr>
              <a:t>Charging Rate</a:t>
            </a:r>
            <a:endParaRPr lang="zh-HK" altLang="en-US" sz="4400">
              <a:latin typeface="+mj-lt"/>
              <a:ea typeface="微軟正黑體" panose="020B0604030504040204" pitchFamily="34" charset="-120"/>
            </a:endParaRPr>
          </a:p>
        </p:txBody>
      </p:sp>
      <p:sp>
        <p:nvSpPr>
          <p:cNvPr id="39939" name="Rectangle 3">
            <a:extLst>
              <a:ext uri="{FF2B5EF4-FFF2-40B4-BE49-F238E27FC236}">
                <a16:creationId xmlns:a16="http://schemas.microsoft.com/office/drawing/2014/main" id="{CC3491D2-6B72-4C41-9A1C-373DF4432027}"/>
              </a:ext>
            </a:extLst>
          </p:cNvPr>
          <p:cNvSpPr>
            <a:spLocks noChangeArrowheads="1"/>
          </p:cNvSpPr>
          <p:nvPr/>
        </p:nvSpPr>
        <p:spPr bwMode="auto">
          <a:xfrm>
            <a:off x="714375" y="1884363"/>
            <a:ext cx="6804025"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en-US" altLang="zh-HK" sz="2800">
                <a:latin typeface="Georgia" panose="02040502050405020303" pitchFamily="18" charset="0"/>
              </a:rPr>
              <a:t>Charging Rate</a:t>
            </a:r>
          </a:p>
          <a:p>
            <a:pPr lvl="1" eaLnBrk="1" hangingPunct="1">
              <a:buFont typeface="Arial" panose="020B0604020202020204" pitchFamily="34" charset="0"/>
              <a:buChar char="□"/>
            </a:pPr>
            <a:r>
              <a:rPr lang="en-US" altLang="zh-HK">
                <a:solidFill>
                  <a:schemeClr val="accent2"/>
                </a:solidFill>
                <a:latin typeface="Arial" panose="020B0604020202020204" pitchFamily="34" charset="0"/>
              </a:rPr>
              <a:t>	</a:t>
            </a:r>
            <a:r>
              <a:rPr lang="en-US" altLang="zh-HK">
                <a:latin typeface="Arial" panose="020B0604020202020204" pitchFamily="34" charset="0"/>
              </a:rPr>
              <a:t>2 Print quotas /per A4 page(B/W); </a:t>
            </a:r>
          </a:p>
          <a:p>
            <a:pPr lvl="1" eaLnBrk="1" hangingPunct="1">
              <a:buFont typeface="Arial" panose="020B0604020202020204" pitchFamily="34" charset="0"/>
              <a:buChar char="□"/>
            </a:pPr>
            <a:r>
              <a:rPr lang="en-US" altLang="zh-HK">
                <a:latin typeface="Arial" panose="020B0604020202020204" pitchFamily="34" charset="0"/>
              </a:rPr>
              <a:t>     4 Print quotas /per A3 page(B/W);</a:t>
            </a:r>
          </a:p>
          <a:p>
            <a:pPr lvl="1" eaLnBrk="1" hangingPunct="1">
              <a:buFont typeface="Arial" panose="020B0604020202020204" pitchFamily="34" charset="0"/>
              <a:buChar char="□"/>
            </a:pPr>
            <a:r>
              <a:rPr lang="en-US" altLang="zh-HK">
                <a:latin typeface="Arial" panose="020B0604020202020204" pitchFamily="34" charset="0"/>
              </a:rPr>
              <a:t>   15 Print quotas /per A4 page(colour);</a:t>
            </a:r>
          </a:p>
          <a:p>
            <a:pPr lvl="1" eaLnBrk="1" hangingPunct="1">
              <a:buFont typeface="Arial" panose="020B0604020202020204" pitchFamily="34" charset="0"/>
              <a:buChar char="□"/>
            </a:pPr>
            <a:r>
              <a:rPr lang="en-US" altLang="zh-HK">
                <a:latin typeface="Arial" panose="020B0604020202020204" pitchFamily="34" charset="0"/>
              </a:rPr>
              <a:t>   30 Print quotas /per A3 page(colour);	</a:t>
            </a:r>
          </a:p>
          <a:p>
            <a:pPr lvl="1" eaLnBrk="1" hangingPunct="1">
              <a:buFont typeface="Arial" panose="020B0604020202020204" pitchFamily="34" charset="0"/>
              <a:buChar char="□"/>
            </a:pPr>
            <a:r>
              <a:rPr lang="en-US" altLang="zh-HK">
                <a:latin typeface="Arial" panose="020B0604020202020204" pitchFamily="34" charset="0"/>
              </a:rPr>
              <a:t>   $0.2/per A4; $0.4 /per A3</a:t>
            </a:r>
          </a:p>
          <a:p>
            <a:pPr eaLnBrk="1" hangingPunct="1"/>
            <a:endParaRPr lang="en-US" altLang="zh-HK">
              <a:latin typeface="Arial" panose="020B0604020202020204" pitchFamily="34" charset="0"/>
            </a:endParaRPr>
          </a:p>
          <a:p>
            <a:pPr algn="just" eaLnBrk="1" hangingPunct="1"/>
            <a:r>
              <a:rPr lang="en-US" altLang="zh-HK">
                <a:latin typeface="Georgia" panose="02040502050405020303" pitchFamily="18" charset="0"/>
              </a:rPr>
              <a:t>Students can top-up their print quota by Octopus card at iPrint Kiosk, it is not suggested reloading too much value in your print balance (better less than $50) as print balance is </a:t>
            </a:r>
            <a:r>
              <a:rPr lang="en-US" altLang="zh-HK" b="1">
                <a:latin typeface="Georgia" panose="02040502050405020303" pitchFamily="18" charset="0"/>
              </a:rPr>
              <a:t>non-refundable</a:t>
            </a:r>
          </a:p>
        </p:txBody>
      </p:sp>
      <p:pic>
        <p:nvPicPr>
          <p:cNvPr id="39940" name="Picture 1">
            <a:extLst>
              <a:ext uri="{FF2B5EF4-FFF2-40B4-BE49-F238E27FC236}">
                <a16:creationId xmlns:a16="http://schemas.microsoft.com/office/drawing/2014/main" id="{048281EB-F65A-4F1E-A5CE-0C51FCC813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91613" y="1497013"/>
            <a:ext cx="1466850" cy="406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2C1F92-57B9-4EEA-8902-F9EB6616A697}"/>
              </a:ext>
            </a:extLst>
          </p:cNvPr>
          <p:cNvSpPr txBox="1"/>
          <p:nvPr/>
        </p:nvSpPr>
        <p:spPr>
          <a:xfrm>
            <a:off x="431800" y="2251075"/>
            <a:ext cx="9355138" cy="3788858"/>
          </a:xfrm>
          <a:prstGeom prst="rect">
            <a:avLst/>
          </a:prstGeom>
          <a:noFill/>
        </p:spPr>
        <p:txBody>
          <a:bodyPr anchor="t">
            <a:spAutoFit/>
          </a:bodyPr>
          <a:lstStyle/>
          <a:p>
            <a:pPr marL="285750" indent="-285750">
              <a:lnSpc>
                <a:spcPct val="150000"/>
              </a:lnSpc>
              <a:buFont typeface="Arial" charset="0"/>
              <a:buChar char="•"/>
              <a:defRPr/>
            </a:pPr>
            <a:r>
              <a:rPr lang="en-US">
                <a:latin typeface="Georgia"/>
                <a:ea typeface="Georgia" charset="0"/>
                <a:cs typeface="Georgia" charset="0"/>
              </a:rPr>
              <a:t>Pay the fine for late return of Student Notebook/iPad Loan Service, settle the payment of CPCE Student Affairs Office (CSAO) activity, Student Union Membership Fee (HKCCSU), Orientation Camp Fee (HKCCSU), Hotel Related Activities (HKCC) and Hotel Study Tour (HKCC)</a:t>
            </a:r>
          </a:p>
          <a:p>
            <a:pPr marL="285750" indent="-285750">
              <a:lnSpc>
                <a:spcPct val="150000"/>
              </a:lnSpc>
              <a:buFont typeface="Arial" charset="0"/>
              <a:buChar char="•"/>
              <a:defRPr/>
            </a:pPr>
            <a:r>
              <a:rPr lang="en-US">
                <a:latin typeface="Georgia" charset="0"/>
                <a:ea typeface="Georgia" charset="0"/>
                <a:cs typeface="Georgia" charset="0"/>
              </a:rPr>
              <a:t>Acceptable payment range from HK$10 to HK$999 and it will be debited from your Octopus Card</a:t>
            </a:r>
          </a:p>
          <a:p>
            <a:pPr marL="285750" indent="-285750">
              <a:lnSpc>
                <a:spcPct val="150000"/>
              </a:lnSpc>
              <a:buFont typeface="Arial" charset="0"/>
              <a:buChar char="•"/>
              <a:defRPr/>
            </a:pPr>
            <a:r>
              <a:rPr lang="en-US">
                <a:latin typeface="Georgia" charset="0"/>
                <a:ea typeface="Georgia" charset="0"/>
                <a:cs typeface="Georgia" charset="0"/>
              </a:rPr>
              <a:t>Each completed payment, the payment record will be sent to student’s email account </a:t>
            </a:r>
          </a:p>
          <a:p>
            <a:pPr marL="285750" indent="-285750">
              <a:lnSpc>
                <a:spcPct val="150000"/>
              </a:lnSpc>
              <a:buFont typeface="Arial" charset="0"/>
              <a:buChar char="•"/>
              <a:defRPr/>
            </a:pPr>
            <a:r>
              <a:rPr lang="en-US">
                <a:latin typeface="Georgia"/>
                <a:ea typeface="Georgia" charset="0"/>
                <a:cs typeface="Georgia" charset="0"/>
              </a:rPr>
              <a:t>Location: UG/F (HHB) and N2/F (WK ) </a:t>
            </a:r>
          </a:p>
          <a:p>
            <a:pPr>
              <a:lnSpc>
                <a:spcPct val="150000"/>
              </a:lnSpc>
              <a:defRPr/>
            </a:pPr>
            <a:endParaRPr lang="en-US">
              <a:latin typeface="Calibri" charset="0"/>
            </a:endParaRPr>
          </a:p>
        </p:txBody>
      </p:sp>
      <p:pic>
        <p:nvPicPr>
          <p:cNvPr id="40963" name="Picture 2">
            <a:extLst>
              <a:ext uri="{FF2B5EF4-FFF2-40B4-BE49-F238E27FC236}">
                <a16:creationId xmlns:a16="http://schemas.microsoft.com/office/drawing/2014/main" id="{0A0FB08D-AAB1-4083-B643-84084955683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28225" y="1771650"/>
            <a:ext cx="1563688"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itle 1">
            <a:extLst>
              <a:ext uri="{FF2B5EF4-FFF2-40B4-BE49-F238E27FC236}">
                <a16:creationId xmlns:a16="http://schemas.microsoft.com/office/drawing/2014/main" id="{46ACD91E-538F-48AF-B435-9CB7AD3010DC}"/>
              </a:ext>
            </a:extLst>
          </p:cNvPr>
          <p:cNvSpPr txBox="1">
            <a:spLocks/>
          </p:cNvSpPr>
          <p:nvPr/>
        </p:nvSpPr>
        <p:spPr bwMode="auto">
          <a:xfrm>
            <a:off x="76200" y="95885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HK" sz="4400" err="1">
                <a:latin typeface="+mj-lt"/>
                <a:ea typeface="微軟正黑體" panose="020B0604030504040204" pitchFamily="34" charset="-120"/>
              </a:rPr>
              <a:t>iPay</a:t>
            </a:r>
            <a:r>
              <a:rPr lang="en-US" altLang="zh-HK" sz="4400">
                <a:latin typeface="+mj-lt"/>
                <a:ea typeface="微軟正黑體" panose="020B0604030504040204" pitchFamily="34" charset="-120"/>
              </a:rPr>
              <a:t> Kiosk</a:t>
            </a:r>
            <a:endParaRPr lang="zh-HK" altLang="en-US" sz="4400">
              <a:latin typeface="+mj-lt"/>
              <a:ea typeface="微軟正黑體" panose="020B0604030504040204" pitchFamily="34" charset="-12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7">
            <a:extLst>
              <a:ext uri="{FF2B5EF4-FFF2-40B4-BE49-F238E27FC236}">
                <a16:creationId xmlns:a16="http://schemas.microsoft.com/office/drawing/2014/main" id="{B0915E8B-15AB-44E1-B2B8-70D91725C2EA}"/>
              </a:ext>
            </a:extLst>
          </p:cNvPr>
          <p:cNvSpPr txBox="1">
            <a:spLocks/>
          </p:cNvSpPr>
          <p:nvPr/>
        </p:nvSpPr>
        <p:spPr>
          <a:xfrm>
            <a:off x="117695" y="317584"/>
            <a:ext cx="3302518" cy="1589715"/>
          </a:xfrm>
          <a:prstGeom prst="rect">
            <a:avLst/>
          </a:prstGeom>
          <a:effectLst>
            <a:glow rad="127000">
              <a:srgbClr val="002060"/>
            </a:glow>
            <a:reflection blurRad="6350" stA="52000" endA="300" endPos="35000" dist="12700" dir="5400000" sy="-100000" algn="bl" rotWithShape="0"/>
            <a:softEdge rad="63500"/>
          </a:effectLst>
          <a:scene3d>
            <a:camera prst="obliqueBottomLeft"/>
            <a:lightRig rig="twoPt" dir="t"/>
          </a:scene3d>
          <a:sp3d/>
        </p:spPr>
        <p:txBody>
          <a:bodyPr anchor="ctr">
            <a:normAutofit fontScale="975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US" sz="4400">
                <a:ln w="0"/>
              </a:rPr>
              <a:t>Wi-Fi Printing</a:t>
            </a:r>
            <a:endParaRPr lang="en-US" sz="4400">
              <a:cs typeface="Calibri Light"/>
            </a:endParaRPr>
          </a:p>
        </p:txBody>
      </p:sp>
      <p:sp>
        <p:nvSpPr>
          <p:cNvPr id="14" name="TextBox 13">
            <a:extLst>
              <a:ext uri="{FF2B5EF4-FFF2-40B4-BE49-F238E27FC236}">
                <a16:creationId xmlns:a16="http://schemas.microsoft.com/office/drawing/2014/main" id="{B43E887D-16F4-43F1-A88F-A58A51EED626}"/>
              </a:ext>
            </a:extLst>
          </p:cNvPr>
          <p:cNvSpPr txBox="1"/>
          <p:nvPr/>
        </p:nvSpPr>
        <p:spPr>
          <a:xfrm>
            <a:off x="1348981" y="1964680"/>
            <a:ext cx="4906979" cy="677108"/>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b="1">
                <a:ln/>
                <a:solidFill>
                  <a:srgbClr val="EA82C0"/>
                </a:solidFill>
              </a:rPr>
              <a:t>(This service is </a:t>
            </a:r>
            <a:r>
              <a:rPr lang="en-US" b="1">
                <a:ln/>
                <a:solidFill>
                  <a:srgbClr val="FF0000"/>
                </a:solidFill>
              </a:rPr>
              <a:t>ONLY</a:t>
            </a:r>
            <a:r>
              <a:rPr lang="en-US" b="1">
                <a:ln/>
                <a:solidFill>
                  <a:srgbClr val="EA82C0"/>
                </a:solidFill>
              </a:rPr>
              <a:t> available for Wi-Fi connection to SSID: </a:t>
            </a:r>
            <a:r>
              <a:rPr lang="en-US" sz="2000" b="1" err="1">
                <a:ln/>
                <a:solidFill>
                  <a:srgbClr val="FF0000"/>
                </a:solidFill>
              </a:rPr>
              <a:t>CPCE_Student</a:t>
            </a:r>
            <a:r>
              <a:rPr lang="en-US" b="1">
                <a:ln/>
                <a:solidFill>
                  <a:srgbClr val="EA82C0"/>
                </a:solidFill>
              </a:rPr>
              <a:t>)</a:t>
            </a:r>
          </a:p>
        </p:txBody>
      </p:sp>
      <p:pic>
        <p:nvPicPr>
          <p:cNvPr id="15" name="Content Placeholder 12">
            <a:extLst>
              <a:ext uri="{FF2B5EF4-FFF2-40B4-BE49-F238E27FC236}">
                <a16:creationId xmlns:a16="http://schemas.microsoft.com/office/drawing/2014/main" id="{E7CB1A15-8164-4B84-AE27-22730749ED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713" y="3112913"/>
            <a:ext cx="4221517" cy="1924361"/>
          </a:xfrm>
          <a:prstGeom prst="rect">
            <a:avLst/>
          </a:prstGeom>
          <a:noFill/>
          <a:ln>
            <a:solidFill>
              <a:srgbClr val="3DAEB7"/>
            </a:solidFill>
          </a:ln>
          <a:effectLst>
            <a:glow rad="63500">
              <a:srgbClr val="00FFFF">
                <a:alpha val="40000"/>
              </a:srgbClr>
            </a:glow>
            <a:outerShdw blurRad="50800" dist="38100" dir="8100000" algn="tr" rotWithShape="0">
              <a:prstClr val="black">
                <a:alpha val="40000"/>
              </a:prstClr>
            </a:outerShdw>
            <a:reflection blurRad="6350" stA="58000" endPos="26000" dir="5400000" sy="-100000" algn="bl" rotWithShape="0"/>
          </a:effectLst>
          <a:scene3d>
            <a:camera prst="perspectiveContrastingRightFacing"/>
            <a:lightRig rig="threePt" dir="t"/>
          </a:scene3d>
          <a:sp3d prstMaterial="softEdge"/>
        </p:spPr>
      </p:pic>
      <p:sp>
        <p:nvSpPr>
          <p:cNvPr id="16" name="Notched Right Arrow 15">
            <a:extLst>
              <a:ext uri="{FF2B5EF4-FFF2-40B4-BE49-F238E27FC236}">
                <a16:creationId xmlns:a16="http://schemas.microsoft.com/office/drawing/2014/main" id="{A113628A-580A-4EB0-96CB-EE1F46C1618B}"/>
              </a:ext>
            </a:extLst>
          </p:cNvPr>
          <p:cNvSpPr/>
          <p:nvPr/>
        </p:nvSpPr>
        <p:spPr>
          <a:xfrm rot="1864682">
            <a:off x="5566986" y="4011071"/>
            <a:ext cx="1236129" cy="540813"/>
          </a:xfrm>
          <a:prstGeom prst="notchedRightArrow">
            <a:avLst/>
          </a:prstGeom>
          <a:solidFill>
            <a:srgbClr val="00FFFF"/>
          </a:solidFill>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n-US"/>
          </a:p>
        </p:txBody>
      </p:sp>
      <p:sp>
        <p:nvSpPr>
          <p:cNvPr id="17" name="Notched Right Arrow 16">
            <a:extLst>
              <a:ext uri="{FF2B5EF4-FFF2-40B4-BE49-F238E27FC236}">
                <a16:creationId xmlns:a16="http://schemas.microsoft.com/office/drawing/2014/main" id="{2DE69DB0-37EE-4013-98BC-2C1ADFBB00C5}"/>
              </a:ext>
            </a:extLst>
          </p:cNvPr>
          <p:cNvSpPr/>
          <p:nvPr/>
        </p:nvSpPr>
        <p:spPr>
          <a:xfrm rot="19823132">
            <a:off x="5564971" y="2911889"/>
            <a:ext cx="1236129" cy="540813"/>
          </a:xfrm>
          <a:prstGeom prst="notchedRightArrow">
            <a:avLst/>
          </a:prstGeom>
          <a:solidFill>
            <a:srgbClr val="00FFFF"/>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n-US">
              <a:solidFill>
                <a:srgbClr val="00B0F0"/>
              </a:solidFill>
            </a:endParaRPr>
          </a:p>
        </p:txBody>
      </p:sp>
      <p:sp>
        <p:nvSpPr>
          <p:cNvPr id="18" name="Text Placeholder 8">
            <a:extLst>
              <a:ext uri="{FF2B5EF4-FFF2-40B4-BE49-F238E27FC236}">
                <a16:creationId xmlns:a16="http://schemas.microsoft.com/office/drawing/2014/main" id="{6A72F54E-0997-426C-A334-E8AE59B07B9E}"/>
              </a:ext>
            </a:extLst>
          </p:cNvPr>
          <p:cNvSpPr txBox="1">
            <a:spLocks/>
          </p:cNvSpPr>
          <p:nvPr/>
        </p:nvSpPr>
        <p:spPr>
          <a:xfrm>
            <a:off x="7031004" y="1488700"/>
            <a:ext cx="4252982" cy="837199"/>
          </a:xfrm>
          <a:prstGeom prst="rect">
            <a:avLst/>
          </a:prstGeom>
        </p:spPr>
        <p:txBody>
          <a:bodyPr anchor="ctr">
            <a:normAutofit fontScale="92500"/>
            <a:scene3d>
              <a:camera prst="orthographicFront"/>
              <a:lightRig rig="harsh" dir="t"/>
            </a:scene3d>
            <a:sp3d extrusionH="57150" prstMaterial="matte">
              <a:bevelT w="63500" h="12700" prst="angle"/>
              <a:contourClr>
                <a:schemeClr val="bg1">
                  <a:lumMod val="65000"/>
                </a:schemeClr>
              </a:contourClr>
            </a:sp3d>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457200" indent="-457200">
              <a:buFont typeface="+mj-lt"/>
              <a:buAutoNum type="arabicPeriod"/>
              <a:defRPr/>
            </a:pPr>
            <a:r>
              <a:rPr lang="en-US" sz="2600" b="1">
                <a:ln/>
                <a:solidFill>
                  <a:srgbClr val="0070C0"/>
                </a:solidFill>
              </a:rPr>
              <a:t>Web Print </a:t>
            </a:r>
            <a:r>
              <a:rPr lang="en-US" sz="1900" b="1">
                <a:ln/>
                <a:solidFill>
                  <a:srgbClr val="002060"/>
                </a:solidFill>
              </a:rPr>
              <a:t>: </a:t>
            </a:r>
            <a:r>
              <a:rPr lang="en-US">
                <a:ln w="0"/>
                <a:solidFill>
                  <a:srgbClr val="002060"/>
                </a:solidFill>
              </a:rPr>
              <a:t>Use Web Print to print by uploading a document</a:t>
            </a:r>
            <a:endParaRPr lang="en-US" b="1">
              <a:ln/>
              <a:solidFill>
                <a:srgbClr val="002060"/>
              </a:solidFill>
            </a:endParaRPr>
          </a:p>
        </p:txBody>
      </p:sp>
      <p:pic>
        <p:nvPicPr>
          <p:cNvPr id="19" name="Content Placeholder 13">
            <a:extLst>
              <a:ext uri="{FF2B5EF4-FFF2-40B4-BE49-F238E27FC236}">
                <a16:creationId xmlns:a16="http://schemas.microsoft.com/office/drawing/2014/main" id="{369CB113-EEE9-4E3A-A985-D4C72047316B}"/>
              </a:ext>
            </a:extLst>
          </p:cNvPr>
          <p:cNvPicPr>
            <a:picLocks noChangeAspect="1"/>
          </p:cNvPicPr>
          <p:nvPr/>
        </p:nvPicPr>
        <p:blipFill>
          <a:blip r:embed="rId3"/>
          <a:stretch>
            <a:fillRect/>
          </a:stretch>
        </p:blipFill>
        <p:spPr>
          <a:xfrm>
            <a:off x="7400925" y="2417763"/>
            <a:ext cx="3435350" cy="1184275"/>
          </a:xfrm>
          <a:prstGeom prst="rect">
            <a:avLst/>
          </a:prstGeom>
          <a:ln>
            <a:noFill/>
          </a:ln>
          <a:effectLst>
            <a:outerShdw blurRad="190500" algn="tl" rotWithShape="0">
              <a:srgbClr val="000000">
                <a:alpha val="70000"/>
              </a:srgbClr>
            </a:outerShdw>
          </a:effectLst>
        </p:spPr>
      </p:pic>
      <p:sp>
        <p:nvSpPr>
          <p:cNvPr id="20" name="Text Placeholder 10">
            <a:extLst>
              <a:ext uri="{FF2B5EF4-FFF2-40B4-BE49-F238E27FC236}">
                <a16:creationId xmlns:a16="http://schemas.microsoft.com/office/drawing/2014/main" id="{DC3900BD-B76E-4CEC-A3C5-12413B6CB5B3}"/>
              </a:ext>
            </a:extLst>
          </p:cNvPr>
          <p:cNvSpPr txBox="1">
            <a:spLocks/>
          </p:cNvSpPr>
          <p:nvPr/>
        </p:nvSpPr>
        <p:spPr>
          <a:xfrm>
            <a:off x="7024252" y="4048018"/>
            <a:ext cx="4085269" cy="898881"/>
          </a:xfrm>
          <a:prstGeom prst="rect">
            <a:avLst/>
          </a:prstGeom>
        </p:spPr>
        <p:txBody>
          <a:bodyPr>
            <a:scene3d>
              <a:camera prst="orthographicFront"/>
              <a:lightRig rig="harsh" dir="t"/>
            </a:scene3d>
            <a:sp3d extrusionH="57150" prstMaterial="matte">
              <a:bevelT w="63500" h="12700" prst="angle"/>
              <a:contourClr>
                <a:schemeClr val="bg1">
                  <a:lumMod val="65000"/>
                </a:schemeClr>
              </a:contourClr>
            </a:sp3d>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457200" indent="-457200">
              <a:buFont typeface="+mj-lt"/>
              <a:buAutoNum type="arabicPeriod" startAt="2"/>
              <a:defRPr/>
            </a:pPr>
            <a:r>
              <a:rPr lang="en-US" b="1">
                <a:ln/>
                <a:solidFill>
                  <a:srgbClr val="0070C0"/>
                </a:solidFill>
              </a:rPr>
              <a:t>Driver Print </a:t>
            </a:r>
            <a:r>
              <a:rPr lang="en-US" sz="2000" b="1">
                <a:ln/>
                <a:solidFill>
                  <a:srgbClr val="002060"/>
                </a:solidFill>
              </a:rPr>
              <a:t>: </a:t>
            </a:r>
            <a:r>
              <a:rPr lang="en-US" sz="2200">
                <a:ln w="0"/>
                <a:solidFill>
                  <a:srgbClr val="0E3C3E"/>
                </a:solidFill>
                <a:effectLst>
                  <a:outerShdw blurRad="38100" dist="25400" dir="5400000" algn="ctr" rotWithShape="0">
                    <a:srgbClr val="6E747A">
                      <a:alpha val="43000"/>
                    </a:srgbClr>
                  </a:outerShdw>
                </a:effectLst>
              </a:rPr>
              <a:t>Print directly from within your applications</a:t>
            </a:r>
            <a:endParaRPr lang="en-US" sz="2200" b="1">
              <a:ln/>
              <a:solidFill>
                <a:srgbClr val="0E3C3E"/>
              </a:solidFill>
            </a:endParaRPr>
          </a:p>
        </p:txBody>
      </p:sp>
      <p:pic>
        <p:nvPicPr>
          <p:cNvPr id="21" name="Content Placeholder 13">
            <a:extLst>
              <a:ext uri="{FF2B5EF4-FFF2-40B4-BE49-F238E27FC236}">
                <a16:creationId xmlns:a16="http://schemas.microsoft.com/office/drawing/2014/main" id="{529CD69F-4DE1-44B5-ADAA-B86327C8872C}"/>
              </a:ext>
            </a:extLst>
          </p:cNvPr>
          <p:cNvPicPr>
            <a:picLocks noChangeAspect="1"/>
          </p:cNvPicPr>
          <p:nvPr/>
        </p:nvPicPr>
        <p:blipFill>
          <a:blip r:embed="rId4"/>
          <a:stretch>
            <a:fillRect/>
          </a:stretch>
        </p:blipFill>
        <p:spPr>
          <a:xfrm>
            <a:off x="7435850" y="4946650"/>
            <a:ext cx="3389313" cy="1090613"/>
          </a:xfrm>
          <a:prstGeom prst="rect">
            <a:avLst/>
          </a:prstGeom>
          <a:ln>
            <a:noFill/>
          </a:ln>
          <a:effectLst>
            <a:outerShdw blurRad="190500" algn="tl" rotWithShape="0">
              <a:srgbClr val="000000">
                <a:alpha val="70000"/>
              </a:srgbClr>
            </a:outerShdw>
          </a:effectLst>
        </p:spPr>
      </p:pic>
      <p:sp>
        <p:nvSpPr>
          <p:cNvPr id="7" name="TextBox 6">
            <a:extLst>
              <a:ext uri="{FF2B5EF4-FFF2-40B4-BE49-F238E27FC236}">
                <a16:creationId xmlns:a16="http://schemas.microsoft.com/office/drawing/2014/main" id="{A5A220A6-24F6-4597-B949-4145633545FD}"/>
              </a:ext>
            </a:extLst>
          </p:cNvPr>
          <p:cNvSpPr txBox="1"/>
          <p:nvPr/>
        </p:nvSpPr>
        <p:spPr>
          <a:xfrm>
            <a:off x="117691" y="5852064"/>
            <a:ext cx="723770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i="1">
                <a:solidFill>
                  <a:srgbClr val="0070C0"/>
                </a:solidFill>
                <a:latin typeface="Calibri"/>
                <a:cs typeface="Calibri"/>
              </a:rPr>
              <a:t>*Support Campus Wi-Fi printing and Internet (off-campus) printing service</a:t>
            </a:r>
            <a:endParaRPr lang="en-US" b="1" i="1">
              <a:solidFill>
                <a:srgbClr val="0070C0"/>
              </a:solidFill>
              <a:cs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5">
            <a:extLst>
              <a:ext uri="{FF2B5EF4-FFF2-40B4-BE49-F238E27FC236}">
                <a16:creationId xmlns:a16="http://schemas.microsoft.com/office/drawing/2014/main" id="{9ED29220-370B-4235-9934-5D04964565A6}"/>
              </a:ext>
            </a:extLst>
          </p:cNvPr>
          <p:cNvSpPr>
            <a:spLocks noGrp="1"/>
          </p:cNvSpPr>
          <p:nvPr>
            <p:ph type="title" idx="4294967295"/>
          </p:nvPr>
        </p:nvSpPr>
        <p:spPr>
          <a:xfrm>
            <a:off x="0" y="808038"/>
            <a:ext cx="8229600" cy="1066800"/>
          </a:xfrm>
        </p:spPr>
        <p:txBody>
          <a:bodyPr/>
          <a:lstStyle/>
          <a:p>
            <a:pPr eaLnBrk="1" fontAlgn="auto" hangingPunct="1">
              <a:spcAft>
                <a:spcPts val="0"/>
              </a:spcAft>
              <a:defRPr/>
            </a:pPr>
            <a:r>
              <a:rPr lang="en-US" altLang="zh-TW">
                <a:solidFill>
                  <a:schemeClr val="tx1">
                    <a:lumMod val="75000"/>
                    <a:lumOff val="25000"/>
                  </a:schemeClr>
                </a:solidFill>
              </a:rPr>
              <a:t>CPCE Mobile App</a:t>
            </a:r>
            <a:endParaRPr lang="en-GB" altLang="en-US">
              <a:solidFill>
                <a:schemeClr val="tx1">
                  <a:lumMod val="75000"/>
                  <a:lumOff val="25000"/>
                </a:schemeClr>
              </a:solidFill>
            </a:endParaRPr>
          </a:p>
        </p:txBody>
      </p:sp>
      <p:sp>
        <p:nvSpPr>
          <p:cNvPr id="43011" name="Content Placeholder 6">
            <a:extLst>
              <a:ext uri="{FF2B5EF4-FFF2-40B4-BE49-F238E27FC236}">
                <a16:creationId xmlns:a16="http://schemas.microsoft.com/office/drawing/2014/main" id="{E207D4D1-612C-4203-B448-8EF4C9F6A7B0}"/>
              </a:ext>
            </a:extLst>
          </p:cNvPr>
          <p:cNvSpPr>
            <a:spLocks noGrp="1"/>
          </p:cNvSpPr>
          <p:nvPr>
            <p:ph sz="half" idx="4294967295"/>
          </p:nvPr>
        </p:nvSpPr>
        <p:spPr>
          <a:xfrm>
            <a:off x="0" y="2933700"/>
            <a:ext cx="4056063" cy="3635375"/>
          </a:xfrm>
        </p:spPr>
        <p:txBody>
          <a:bodyPr/>
          <a:lstStyle/>
          <a:p>
            <a:pPr marL="228600" indent="-228600" eaLnBrk="1" hangingPunct="1"/>
            <a:endParaRPr lang="zh-TW" altLang="en-US"/>
          </a:p>
          <a:p>
            <a:pPr marL="228600" indent="-228600" eaLnBrk="1" hangingPunct="1"/>
            <a:endParaRPr lang="zh-TW" altLang="en-US"/>
          </a:p>
        </p:txBody>
      </p:sp>
      <p:sp>
        <p:nvSpPr>
          <p:cNvPr id="43012" name="Rectangle 4">
            <a:extLst>
              <a:ext uri="{FF2B5EF4-FFF2-40B4-BE49-F238E27FC236}">
                <a16:creationId xmlns:a16="http://schemas.microsoft.com/office/drawing/2014/main" id="{B756AA23-3880-4E27-AC73-150876B9D39C}"/>
              </a:ext>
            </a:extLst>
          </p:cNvPr>
          <p:cNvSpPr>
            <a:spLocks noChangeArrowheads="1"/>
          </p:cNvSpPr>
          <p:nvPr/>
        </p:nvSpPr>
        <p:spPr bwMode="auto">
          <a:xfrm>
            <a:off x="493713" y="1920875"/>
            <a:ext cx="10969625"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tabLst>
                <a:tab pos="1143000" algn="l"/>
              </a:tabLst>
              <a:defRPr>
                <a:solidFill>
                  <a:schemeClr val="tx1"/>
                </a:solidFill>
                <a:latin typeface="Calibri" panose="020F0502020204030204" pitchFamily="34" charset="0"/>
              </a:defRPr>
            </a:lvl1pPr>
            <a:lvl2pPr marL="1143000" indent="-685800">
              <a:tabLst>
                <a:tab pos="1143000" algn="l"/>
              </a:tabLst>
              <a:defRPr>
                <a:solidFill>
                  <a:schemeClr val="tx1"/>
                </a:solidFill>
                <a:latin typeface="Calibri" panose="020F0502020204030204" pitchFamily="34" charset="0"/>
              </a:defRPr>
            </a:lvl2pPr>
            <a:lvl3pPr marL="1428750" indent="-228600">
              <a:tabLst>
                <a:tab pos="1143000" algn="l"/>
              </a:tabLst>
              <a:defRPr>
                <a:solidFill>
                  <a:schemeClr val="tx1"/>
                </a:solidFill>
                <a:latin typeface="Calibri" panose="020F0502020204030204" pitchFamily="34" charset="0"/>
              </a:defRPr>
            </a:lvl3pPr>
            <a:lvl4pPr marL="1771650" indent="-228600">
              <a:tabLst>
                <a:tab pos="1143000" algn="l"/>
              </a:tabLst>
              <a:defRPr>
                <a:solidFill>
                  <a:schemeClr val="tx1"/>
                </a:solidFill>
                <a:latin typeface="Calibri" panose="020F0502020204030204" pitchFamily="34" charset="0"/>
              </a:defRPr>
            </a:lvl4pPr>
            <a:lvl5pPr marL="2114550" indent="-228600">
              <a:tabLst>
                <a:tab pos="1143000" algn="l"/>
              </a:tabLst>
              <a:defRPr>
                <a:solidFill>
                  <a:schemeClr val="tx1"/>
                </a:solidFill>
                <a:latin typeface="Calibri" panose="020F0502020204030204" pitchFamily="34" charset="0"/>
              </a:defRPr>
            </a:lvl5pPr>
            <a:lvl6pPr marL="25717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6pPr>
            <a:lvl7pPr marL="30289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7pPr>
            <a:lvl8pPr marL="34861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8pPr>
            <a:lvl9pPr marL="3943350" indent="-228600" defTabSz="457200" eaLnBrk="0" fontAlgn="base" hangingPunct="0">
              <a:spcBef>
                <a:spcPct val="0"/>
              </a:spcBef>
              <a:spcAft>
                <a:spcPct val="0"/>
              </a:spcAft>
              <a:tabLst>
                <a:tab pos="1143000" algn="l"/>
              </a:tabLst>
              <a:defRPr>
                <a:solidFill>
                  <a:schemeClr val="tx1"/>
                </a:solidFill>
                <a:latin typeface="Calibri" panose="020F0502020204030204" pitchFamily="34" charset="0"/>
              </a:defRPr>
            </a:lvl9pPr>
          </a:lstStyle>
          <a:p>
            <a:pPr eaLnBrk="1" hangingPunct="1">
              <a:buFont typeface="Arial" panose="020B0604020202020204" pitchFamily="34" charset="0"/>
              <a:buChar char="•"/>
            </a:pPr>
            <a:r>
              <a:rPr lang="en-US" altLang="zh-HK" sz="2800">
                <a:latin typeface="Georgia" panose="02040502050405020303" pitchFamily="18" charset="0"/>
              </a:rPr>
              <a:t>You can download CPCE Mobile App from App Store or Google Play </a:t>
            </a:r>
          </a:p>
          <a:p>
            <a:pPr eaLnBrk="1" hangingPunct="1">
              <a:buFont typeface="Arial" panose="020B0604020202020204" pitchFamily="34" charset="0"/>
              <a:buChar char="•"/>
            </a:pPr>
            <a:r>
              <a:rPr lang="en-US" altLang="zh-HK" sz="2800">
                <a:latin typeface="Georgia" panose="02040502050405020303" pitchFamily="18" charset="0"/>
              </a:rPr>
              <a:t>Type “</a:t>
            </a:r>
            <a:r>
              <a:rPr lang="en-US" altLang="zh-HK" sz="2800">
                <a:solidFill>
                  <a:srgbClr val="FF0000"/>
                </a:solidFill>
                <a:latin typeface="Georgia" panose="02040502050405020303" pitchFamily="18" charset="0"/>
              </a:rPr>
              <a:t>CPCE PolyU</a:t>
            </a:r>
            <a:r>
              <a:rPr lang="en-US" altLang="zh-HK" sz="2800">
                <a:latin typeface="Georgia" panose="02040502050405020303" pitchFamily="18" charset="0"/>
              </a:rPr>
              <a:t>” to download and install it</a:t>
            </a:r>
          </a:p>
          <a:p>
            <a:pPr eaLnBrk="1" hangingPunct="1">
              <a:buFont typeface="Arial" panose="020B0604020202020204" pitchFamily="34" charset="0"/>
              <a:buChar char="•"/>
            </a:pPr>
            <a:r>
              <a:rPr lang="en-US" altLang="zh-HK" sz="2800">
                <a:latin typeface="Georgia" panose="02040502050405020303" pitchFamily="18" charset="0"/>
              </a:rPr>
              <a:t>You can find information regarding </a:t>
            </a:r>
          </a:p>
          <a:p>
            <a:pPr lvl="1" eaLnBrk="1" hangingPunct="1">
              <a:buFont typeface="Arial" panose="020B0604020202020204" pitchFamily="34" charset="0"/>
              <a:buChar char="•"/>
            </a:pPr>
            <a:r>
              <a:rPr lang="en-US" altLang="zh-HK" sz="2800">
                <a:latin typeface="Georgia" panose="02040502050405020303" pitchFamily="18" charset="0"/>
              </a:rPr>
              <a:t>shuttle bus schedule</a:t>
            </a:r>
          </a:p>
          <a:p>
            <a:pPr lvl="1" eaLnBrk="1" hangingPunct="1">
              <a:buFont typeface="Arial" panose="020B0604020202020204" pitchFamily="34" charset="0"/>
              <a:buChar char="•"/>
            </a:pPr>
            <a:r>
              <a:rPr lang="en-US" altLang="zh-HK" sz="2800">
                <a:latin typeface="Georgia" panose="02040502050405020303" pitchFamily="18" charset="0"/>
              </a:rPr>
              <a:t>useful contact and </a:t>
            </a:r>
          </a:p>
          <a:p>
            <a:pPr lvl="1" eaLnBrk="1" hangingPunct="1">
              <a:buFont typeface="Arial" panose="020B0604020202020204" pitchFamily="34" charset="0"/>
              <a:buChar char="•"/>
            </a:pPr>
            <a:r>
              <a:rPr lang="en-US" altLang="zh-HK" sz="2800">
                <a:latin typeface="Georgia" panose="02040502050405020303" pitchFamily="18" charset="0"/>
              </a:rPr>
              <a:t>learning facilities in CPCE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5">
            <a:extLst>
              <a:ext uri="{FF2B5EF4-FFF2-40B4-BE49-F238E27FC236}">
                <a16:creationId xmlns:a16="http://schemas.microsoft.com/office/drawing/2014/main" id="{48EE6518-3BAD-41B1-AE47-93E7D6DDBFB9}"/>
              </a:ext>
            </a:extLst>
          </p:cNvPr>
          <p:cNvSpPr txBox="1">
            <a:spLocks/>
          </p:cNvSpPr>
          <p:nvPr/>
        </p:nvSpPr>
        <p:spPr bwMode="auto">
          <a:xfrm>
            <a:off x="0" y="854075"/>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657225" indent="-246063">
              <a:defRPr>
                <a:solidFill>
                  <a:schemeClr val="tx1"/>
                </a:solidFill>
                <a:latin typeface="Calibri" panose="020F0502020204030204" pitchFamily="34" charset="0"/>
              </a:defRPr>
            </a:lvl2pPr>
            <a:lvl3pPr marL="922338" indent="-219075">
              <a:defRPr>
                <a:solidFill>
                  <a:schemeClr val="tx1"/>
                </a:solidFill>
                <a:latin typeface="Calibri" panose="020F0502020204030204" pitchFamily="34" charset="0"/>
              </a:defRPr>
            </a:lvl3pPr>
            <a:lvl4pPr marL="1179513" indent="-200025">
              <a:defRPr>
                <a:solidFill>
                  <a:schemeClr val="tx1"/>
                </a:solidFill>
                <a:latin typeface="Calibri" panose="020F0502020204030204" pitchFamily="34" charset="0"/>
              </a:defRPr>
            </a:lvl4pPr>
            <a:lvl5pPr marL="1389063" indent="-182563">
              <a:defRPr>
                <a:solidFill>
                  <a:schemeClr val="tx1"/>
                </a:solidFill>
                <a:latin typeface="Calibri" panose="020F0502020204030204" pitchFamily="34" charset="0"/>
              </a:defRPr>
            </a:lvl5pPr>
            <a:lvl6pPr marL="1846263" indent="-182563" defTabSz="457200" eaLnBrk="0" fontAlgn="base" hangingPunct="0">
              <a:spcBef>
                <a:spcPct val="0"/>
              </a:spcBef>
              <a:spcAft>
                <a:spcPct val="0"/>
              </a:spcAft>
              <a:defRPr>
                <a:solidFill>
                  <a:schemeClr val="tx1"/>
                </a:solidFill>
                <a:latin typeface="Calibri" panose="020F0502020204030204" pitchFamily="34" charset="0"/>
              </a:defRPr>
            </a:lvl6pPr>
            <a:lvl7pPr marL="2303463" indent="-182563" defTabSz="457200" eaLnBrk="0" fontAlgn="base" hangingPunct="0">
              <a:spcBef>
                <a:spcPct val="0"/>
              </a:spcBef>
              <a:spcAft>
                <a:spcPct val="0"/>
              </a:spcAft>
              <a:defRPr>
                <a:solidFill>
                  <a:schemeClr val="tx1"/>
                </a:solidFill>
                <a:latin typeface="Calibri" panose="020F0502020204030204" pitchFamily="34" charset="0"/>
              </a:defRPr>
            </a:lvl7pPr>
            <a:lvl8pPr marL="2760663" indent="-182563" defTabSz="457200" eaLnBrk="0" fontAlgn="base" hangingPunct="0">
              <a:spcBef>
                <a:spcPct val="0"/>
              </a:spcBef>
              <a:spcAft>
                <a:spcPct val="0"/>
              </a:spcAft>
              <a:defRPr>
                <a:solidFill>
                  <a:schemeClr val="tx1"/>
                </a:solidFill>
                <a:latin typeface="Calibri" panose="020F0502020204030204" pitchFamily="34" charset="0"/>
              </a:defRPr>
            </a:lvl8pPr>
            <a:lvl9pPr marL="3217863" indent="-182563"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zh-TW" sz="4400">
                <a:latin typeface="+mj-lt"/>
              </a:rPr>
              <a:t>Poll Everywhere</a:t>
            </a:r>
            <a:endParaRPr lang="en-GB" altLang="en-US" sz="4400">
              <a:latin typeface="+mj-lt"/>
            </a:endParaRPr>
          </a:p>
        </p:txBody>
      </p:sp>
      <p:sp>
        <p:nvSpPr>
          <p:cNvPr id="3" name="Rectangle 4">
            <a:extLst>
              <a:ext uri="{FF2B5EF4-FFF2-40B4-BE49-F238E27FC236}">
                <a16:creationId xmlns:a16="http://schemas.microsoft.com/office/drawing/2014/main" id="{7FC98B1D-5B61-40D1-8BC5-5F7DA924E088}"/>
              </a:ext>
            </a:extLst>
          </p:cNvPr>
          <p:cNvSpPr>
            <a:spLocks noChangeArrowheads="1"/>
          </p:cNvSpPr>
          <p:nvPr/>
        </p:nvSpPr>
        <p:spPr bwMode="auto">
          <a:xfrm>
            <a:off x="493713" y="1920875"/>
            <a:ext cx="109696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tabLst>
                <a:tab pos="1143000" algn="l"/>
              </a:tabLst>
              <a:defRPr>
                <a:solidFill>
                  <a:schemeClr val="tx1"/>
                </a:solidFill>
                <a:latin typeface="Arial" panose="020B0604020202020204" pitchFamily="34" charset="0"/>
              </a:defRPr>
            </a:lvl1pPr>
            <a:lvl2pPr marL="1143000" indent="-685800">
              <a:tabLst>
                <a:tab pos="1143000" algn="l"/>
              </a:tabLst>
              <a:defRPr>
                <a:solidFill>
                  <a:schemeClr val="tx1"/>
                </a:solidFill>
                <a:latin typeface="Arial" panose="020B0604020202020204" pitchFamily="34" charset="0"/>
              </a:defRPr>
            </a:lvl2pPr>
            <a:lvl3pPr marL="1428750" indent="-228600">
              <a:tabLst>
                <a:tab pos="1143000" algn="l"/>
              </a:tabLst>
              <a:defRPr>
                <a:solidFill>
                  <a:schemeClr val="tx1"/>
                </a:solidFill>
                <a:latin typeface="Arial" panose="020B0604020202020204" pitchFamily="34" charset="0"/>
              </a:defRPr>
            </a:lvl3pPr>
            <a:lvl4pPr marL="1771650" indent="-228600">
              <a:tabLst>
                <a:tab pos="1143000" algn="l"/>
              </a:tabLst>
              <a:defRPr>
                <a:solidFill>
                  <a:schemeClr val="tx1"/>
                </a:solidFill>
                <a:latin typeface="Arial" panose="020B0604020202020204" pitchFamily="34" charset="0"/>
              </a:defRPr>
            </a:lvl4pPr>
            <a:lvl5pPr marL="2114550" indent="-228600">
              <a:tabLst>
                <a:tab pos="1143000" algn="l"/>
              </a:tabLst>
              <a:defRPr>
                <a:solidFill>
                  <a:schemeClr val="tx1"/>
                </a:solidFill>
                <a:latin typeface="Arial" panose="020B0604020202020204" pitchFamily="34" charset="0"/>
              </a:defRPr>
            </a:lvl5pPr>
            <a:lvl6pPr marL="2571750" indent="-228600" eaLnBrk="0" fontAlgn="base" hangingPunct="0">
              <a:spcBef>
                <a:spcPct val="0"/>
              </a:spcBef>
              <a:spcAft>
                <a:spcPct val="0"/>
              </a:spcAft>
              <a:tabLst>
                <a:tab pos="1143000" algn="l"/>
              </a:tabLst>
              <a:defRPr>
                <a:solidFill>
                  <a:schemeClr val="tx1"/>
                </a:solidFill>
                <a:latin typeface="Arial" panose="020B0604020202020204" pitchFamily="34" charset="0"/>
              </a:defRPr>
            </a:lvl6pPr>
            <a:lvl7pPr marL="3028950" indent="-228600" eaLnBrk="0" fontAlgn="base" hangingPunct="0">
              <a:spcBef>
                <a:spcPct val="0"/>
              </a:spcBef>
              <a:spcAft>
                <a:spcPct val="0"/>
              </a:spcAft>
              <a:tabLst>
                <a:tab pos="1143000" algn="l"/>
              </a:tabLst>
              <a:defRPr>
                <a:solidFill>
                  <a:schemeClr val="tx1"/>
                </a:solidFill>
                <a:latin typeface="Arial" panose="020B0604020202020204" pitchFamily="34" charset="0"/>
              </a:defRPr>
            </a:lvl7pPr>
            <a:lvl8pPr marL="3486150" indent="-228600" eaLnBrk="0" fontAlgn="base" hangingPunct="0">
              <a:spcBef>
                <a:spcPct val="0"/>
              </a:spcBef>
              <a:spcAft>
                <a:spcPct val="0"/>
              </a:spcAft>
              <a:tabLst>
                <a:tab pos="1143000" algn="l"/>
              </a:tabLst>
              <a:defRPr>
                <a:solidFill>
                  <a:schemeClr val="tx1"/>
                </a:solidFill>
                <a:latin typeface="Arial" panose="020B0604020202020204" pitchFamily="34" charset="0"/>
              </a:defRPr>
            </a:lvl8pPr>
            <a:lvl9pPr marL="3943350" indent="-228600" eaLnBrk="0" fontAlgn="base" hangingPunct="0">
              <a:spcBef>
                <a:spcPct val="0"/>
              </a:spcBef>
              <a:spcAft>
                <a:spcPct val="0"/>
              </a:spcAft>
              <a:tabLst>
                <a:tab pos="1143000" algn="l"/>
              </a:tabLst>
              <a:defRPr>
                <a:solidFill>
                  <a:schemeClr val="tx1"/>
                </a:solidFill>
                <a:latin typeface="Arial" panose="020B0604020202020204" pitchFamily="34" charset="0"/>
              </a:defRPr>
            </a:lvl9pPr>
          </a:lstStyle>
          <a:p>
            <a:pPr eaLnBrk="1" fontAlgn="auto" hangingPunct="1">
              <a:spcBef>
                <a:spcPts val="0"/>
              </a:spcBef>
              <a:spcAft>
                <a:spcPts val="0"/>
              </a:spcAft>
              <a:buFont typeface="Arial" panose="020B0604020202020204" pitchFamily="34" charset="0"/>
              <a:buChar char="•"/>
              <a:defRPr/>
            </a:pPr>
            <a:r>
              <a:rPr lang="en-US" altLang="zh-HK" sz="2800">
                <a:latin typeface="Georgia" panose="02040502050405020303" pitchFamily="18" charset="0"/>
              </a:rPr>
              <a:t>You can download Poll Everywhere App from App Store or Google Play </a:t>
            </a:r>
          </a:p>
          <a:p>
            <a:pPr eaLnBrk="1" fontAlgn="auto" hangingPunct="1">
              <a:spcBef>
                <a:spcPts val="0"/>
              </a:spcBef>
              <a:spcAft>
                <a:spcPts val="0"/>
              </a:spcAft>
              <a:buFont typeface="Arial" panose="020B0604020202020204" pitchFamily="34" charset="0"/>
              <a:buChar char="•"/>
              <a:defRPr/>
            </a:pPr>
            <a:r>
              <a:rPr lang="en-US" altLang="zh-HK" sz="2800">
                <a:latin typeface="Georgia" panose="02040502050405020303" pitchFamily="18" charset="0"/>
              </a:rPr>
              <a:t>Type “Poll Everywhere” to download and install it</a:t>
            </a:r>
          </a:p>
          <a:p>
            <a:pPr marL="0" indent="0" eaLnBrk="1" fontAlgn="auto" hangingPunct="1">
              <a:spcBef>
                <a:spcPts val="0"/>
              </a:spcBef>
              <a:spcAft>
                <a:spcPts val="0"/>
              </a:spcAft>
              <a:defRPr/>
            </a:pPr>
            <a:endParaRPr lang="en-US" altLang="zh-HK" sz="2800">
              <a:solidFill>
                <a:schemeClr val="accent2"/>
              </a:solidFill>
              <a:latin typeface="Georgia" panose="02040502050405020303"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5">
            <a:extLst>
              <a:ext uri="{FF2B5EF4-FFF2-40B4-BE49-F238E27FC236}">
                <a16:creationId xmlns:a16="http://schemas.microsoft.com/office/drawing/2014/main" id="{523A05F1-015D-4F85-A89E-5DC50E25B46B}"/>
              </a:ext>
            </a:extLst>
          </p:cNvPr>
          <p:cNvSpPr>
            <a:spLocks noGrp="1"/>
          </p:cNvSpPr>
          <p:nvPr>
            <p:ph type="title" idx="4294967295"/>
          </p:nvPr>
        </p:nvSpPr>
        <p:spPr>
          <a:xfrm>
            <a:off x="0" y="1143000"/>
            <a:ext cx="10972800" cy="1066800"/>
          </a:xfrm>
        </p:spPr>
        <p:txBody>
          <a:bodyPr>
            <a:normAutofit fontScale="90000"/>
          </a:bodyPr>
          <a:lstStyle/>
          <a:p>
            <a:pPr eaLnBrk="1" fontAlgn="auto" hangingPunct="1">
              <a:spcAft>
                <a:spcPts val="0"/>
              </a:spcAft>
              <a:defRPr/>
            </a:pPr>
            <a:r>
              <a:rPr lang="en-US" altLang="zh-TW">
                <a:solidFill>
                  <a:schemeClr val="tx1">
                    <a:lumMod val="75000"/>
                    <a:lumOff val="25000"/>
                  </a:schemeClr>
                </a:solidFill>
              </a:rPr>
              <a:t>Mobile Student Feedback Questionnaire (MSFQ)</a:t>
            </a:r>
            <a:endParaRPr lang="en-GB" altLang="en-US">
              <a:solidFill>
                <a:schemeClr val="tx1">
                  <a:lumMod val="75000"/>
                  <a:lumOff val="25000"/>
                </a:schemeClr>
              </a:solidFill>
            </a:endParaRPr>
          </a:p>
        </p:txBody>
      </p:sp>
      <p:sp>
        <p:nvSpPr>
          <p:cNvPr id="39939" name="Content Placeholder 6">
            <a:extLst>
              <a:ext uri="{FF2B5EF4-FFF2-40B4-BE49-F238E27FC236}">
                <a16:creationId xmlns:a16="http://schemas.microsoft.com/office/drawing/2014/main" id="{1B70D3C8-44BE-4193-AC8A-AF28B7C99C60}"/>
              </a:ext>
            </a:extLst>
          </p:cNvPr>
          <p:cNvSpPr>
            <a:spLocks noGrp="1"/>
          </p:cNvSpPr>
          <p:nvPr>
            <p:ph idx="4294967295"/>
          </p:nvPr>
        </p:nvSpPr>
        <p:spPr>
          <a:xfrm>
            <a:off x="498475" y="2309813"/>
            <a:ext cx="10474325" cy="2530475"/>
          </a:xfrm>
        </p:spPr>
        <p:txBody>
          <a:bodyPr rtlCol="0">
            <a:normAutofit/>
          </a:bodyPr>
          <a:lstStyle/>
          <a:p>
            <a:pPr marL="91440" indent="-91440" eaLnBrk="1" fontAlgn="auto" hangingPunct="1">
              <a:defRPr/>
            </a:pPr>
            <a:r>
              <a:rPr lang="en-US" altLang="zh-TW" sz="2800">
                <a:solidFill>
                  <a:schemeClr val="tx1"/>
                </a:solidFill>
              </a:rPr>
              <a:t>Prepare your mobile device(mobile phone, notebook) for </a:t>
            </a:r>
            <a:r>
              <a:rPr lang="en-US" altLang="zh-TW" sz="2800" err="1">
                <a:solidFill>
                  <a:schemeClr val="tx1"/>
                </a:solidFill>
              </a:rPr>
              <a:t>mSFQ</a:t>
            </a:r>
            <a:r>
              <a:rPr lang="en-US" altLang="zh-TW" sz="2800">
                <a:solidFill>
                  <a:schemeClr val="tx1"/>
                </a:solidFill>
              </a:rPr>
              <a:t> exercise each semester</a:t>
            </a:r>
          </a:p>
          <a:p>
            <a:pPr marL="91440" indent="-91440" eaLnBrk="1" fontAlgn="auto" hangingPunct="1">
              <a:defRPr/>
            </a:pPr>
            <a:r>
              <a:rPr lang="en-US" altLang="zh-TW" sz="2800">
                <a:solidFill>
                  <a:schemeClr val="tx1"/>
                </a:solidFill>
                <a:ea typeface="新細明體"/>
              </a:rPr>
              <a:t>Pre-installation of a QR code reader to your mobile phone/device, e.g. QR reader for iPhone or QR Droid for Android phone</a:t>
            </a:r>
            <a:endParaRPr lang="en-US" altLang="zh-TW" sz="2800">
              <a:solidFill>
                <a:schemeClr val="tx1"/>
              </a:solidFill>
              <a:ea typeface="新細明體"/>
              <a:cs typeface="Calibri"/>
            </a:endParaRPr>
          </a:p>
          <a:p>
            <a:pPr marL="228600" indent="-228600" eaLnBrk="1" fontAlgn="auto" hangingPunct="1">
              <a:defRPr/>
            </a:pPr>
            <a:endParaRPr lang="en-US" altLang="zh-TW">
              <a:solidFill>
                <a:schemeClr val="tx1">
                  <a:lumMod val="75000"/>
                  <a:lumOff val="25000"/>
                </a:schemeClr>
              </a:solidFill>
            </a:endParaRPr>
          </a:p>
          <a:p>
            <a:pPr marL="228600" indent="-228600" eaLnBrk="1" fontAlgn="auto" hangingPunct="1">
              <a:defRPr/>
            </a:pPr>
            <a:endParaRPr lang="en-US" altLang="zh-TW">
              <a:solidFill>
                <a:schemeClr val="tx1">
                  <a:lumMod val="75000"/>
                  <a:lumOff val="25000"/>
                </a:schemeClr>
              </a:solidFill>
            </a:endParaRPr>
          </a:p>
          <a:p>
            <a:pPr marL="228600" indent="-228600" eaLnBrk="1" fontAlgn="auto" hangingPunct="1">
              <a:defRPr/>
            </a:pPr>
            <a:endParaRPr lang="en-US" altLang="zh-TW">
              <a:solidFill>
                <a:schemeClr val="tx1">
                  <a:lumMod val="75000"/>
                  <a:lumOff val="25000"/>
                </a:schemeClr>
              </a:solidFill>
            </a:endParaRPr>
          </a:p>
          <a:p>
            <a:pPr marL="228600" indent="-228600" eaLnBrk="1" fontAlgn="auto" hangingPunct="1">
              <a:defRPr/>
            </a:pPr>
            <a:endParaRPr lang="zh-TW" altLang="en-US">
              <a:solidFill>
                <a:schemeClr val="tx1">
                  <a:lumMod val="75000"/>
                  <a:lumOff val="25000"/>
                </a:schemeClr>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a:extLst>
              <a:ext uri="{FF2B5EF4-FFF2-40B4-BE49-F238E27FC236}">
                <a16:creationId xmlns:a16="http://schemas.microsoft.com/office/drawing/2014/main" id="{A47454A9-CA4A-4762-BDD2-2399F92E19B6}"/>
              </a:ext>
            </a:extLst>
          </p:cNvPr>
          <p:cNvSpPr txBox="1">
            <a:spLocks noChangeArrowheads="1"/>
          </p:cNvSpPr>
          <p:nvPr/>
        </p:nvSpPr>
        <p:spPr bwMode="auto">
          <a:xfrm>
            <a:off x="0" y="982663"/>
            <a:ext cx="78422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en-US" sz="4400">
                <a:latin typeface="+mj-lt"/>
                <a:ea typeface="新細明體" panose="02020500000000000000" pitchFamily="18" charset="-120"/>
              </a:rPr>
              <a:t>Other recommended mobile apps</a:t>
            </a:r>
          </a:p>
        </p:txBody>
      </p:sp>
      <p:sp>
        <p:nvSpPr>
          <p:cNvPr id="7" name="Rectangle 4">
            <a:extLst>
              <a:ext uri="{FF2B5EF4-FFF2-40B4-BE49-F238E27FC236}">
                <a16:creationId xmlns:a16="http://schemas.microsoft.com/office/drawing/2014/main" id="{2FBB20ED-75E0-4EFC-B03B-D156252CEA76}"/>
              </a:ext>
            </a:extLst>
          </p:cNvPr>
          <p:cNvSpPr>
            <a:spLocks noChangeArrowheads="1"/>
          </p:cNvSpPr>
          <p:nvPr/>
        </p:nvSpPr>
        <p:spPr bwMode="auto">
          <a:xfrm>
            <a:off x="849313" y="2238375"/>
            <a:ext cx="7842250"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tabLst>
                <a:tab pos="1143000" algn="l"/>
              </a:tabLst>
              <a:defRPr>
                <a:solidFill>
                  <a:schemeClr val="tx1"/>
                </a:solidFill>
                <a:latin typeface="Arial" panose="020B0604020202020204" pitchFamily="34" charset="0"/>
              </a:defRPr>
            </a:lvl1pPr>
            <a:lvl2pPr marL="1143000" indent="-685800">
              <a:tabLst>
                <a:tab pos="1143000" algn="l"/>
              </a:tabLst>
              <a:defRPr>
                <a:solidFill>
                  <a:schemeClr val="tx1"/>
                </a:solidFill>
                <a:latin typeface="Arial" panose="020B0604020202020204" pitchFamily="34" charset="0"/>
              </a:defRPr>
            </a:lvl2pPr>
            <a:lvl3pPr marL="1428750" indent="-228600">
              <a:tabLst>
                <a:tab pos="1143000" algn="l"/>
              </a:tabLst>
              <a:defRPr>
                <a:solidFill>
                  <a:schemeClr val="tx1"/>
                </a:solidFill>
                <a:latin typeface="Arial" panose="020B0604020202020204" pitchFamily="34" charset="0"/>
              </a:defRPr>
            </a:lvl3pPr>
            <a:lvl4pPr marL="1771650" indent="-228600">
              <a:tabLst>
                <a:tab pos="1143000" algn="l"/>
              </a:tabLst>
              <a:defRPr>
                <a:solidFill>
                  <a:schemeClr val="tx1"/>
                </a:solidFill>
                <a:latin typeface="Arial" panose="020B0604020202020204" pitchFamily="34" charset="0"/>
              </a:defRPr>
            </a:lvl4pPr>
            <a:lvl5pPr marL="2114550" indent="-228600">
              <a:tabLst>
                <a:tab pos="1143000" algn="l"/>
              </a:tabLst>
              <a:defRPr>
                <a:solidFill>
                  <a:schemeClr val="tx1"/>
                </a:solidFill>
                <a:latin typeface="Arial" panose="020B0604020202020204" pitchFamily="34" charset="0"/>
              </a:defRPr>
            </a:lvl5pPr>
            <a:lvl6pPr marL="2571750" indent="-228600" eaLnBrk="0" fontAlgn="base" hangingPunct="0">
              <a:spcBef>
                <a:spcPct val="0"/>
              </a:spcBef>
              <a:spcAft>
                <a:spcPct val="0"/>
              </a:spcAft>
              <a:tabLst>
                <a:tab pos="1143000" algn="l"/>
              </a:tabLst>
              <a:defRPr>
                <a:solidFill>
                  <a:schemeClr val="tx1"/>
                </a:solidFill>
                <a:latin typeface="Arial" panose="020B0604020202020204" pitchFamily="34" charset="0"/>
              </a:defRPr>
            </a:lvl6pPr>
            <a:lvl7pPr marL="3028950" indent="-228600" eaLnBrk="0" fontAlgn="base" hangingPunct="0">
              <a:spcBef>
                <a:spcPct val="0"/>
              </a:spcBef>
              <a:spcAft>
                <a:spcPct val="0"/>
              </a:spcAft>
              <a:tabLst>
                <a:tab pos="1143000" algn="l"/>
              </a:tabLst>
              <a:defRPr>
                <a:solidFill>
                  <a:schemeClr val="tx1"/>
                </a:solidFill>
                <a:latin typeface="Arial" panose="020B0604020202020204" pitchFamily="34" charset="0"/>
              </a:defRPr>
            </a:lvl7pPr>
            <a:lvl8pPr marL="3486150" indent="-228600" eaLnBrk="0" fontAlgn="base" hangingPunct="0">
              <a:spcBef>
                <a:spcPct val="0"/>
              </a:spcBef>
              <a:spcAft>
                <a:spcPct val="0"/>
              </a:spcAft>
              <a:tabLst>
                <a:tab pos="1143000" algn="l"/>
              </a:tabLst>
              <a:defRPr>
                <a:solidFill>
                  <a:schemeClr val="tx1"/>
                </a:solidFill>
                <a:latin typeface="Arial" panose="020B0604020202020204" pitchFamily="34" charset="0"/>
              </a:defRPr>
            </a:lvl8pPr>
            <a:lvl9pPr marL="3943350" indent="-228600" eaLnBrk="0" fontAlgn="base" hangingPunct="0">
              <a:spcBef>
                <a:spcPct val="0"/>
              </a:spcBef>
              <a:spcAft>
                <a:spcPct val="0"/>
              </a:spcAft>
              <a:tabLst>
                <a:tab pos="1143000" algn="l"/>
              </a:tabLst>
              <a:defRPr>
                <a:solidFill>
                  <a:schemeClr val="tx1"/>
                </a:solidFill>
                <a:latin typeface="Arial" panose="020B0604020202020204" pitchFamily="34" charset="0"/>
              </a:defRPr>
            </a:lvl9pPr>
          </a:lstStyle>
          <a:p>
            <a:pPr eaLnBrk="1" fontAlgn="auto" hangingPunct="1">
              <a:spcBef>
                <a:spcPts val="0"/>
              </a:spcBef>
              <a:spcAft>
                <a:spcPts val="0"/>
              </a:spcAft>
              <a:buFont typeface="Arial" panose="020B0604020202020204" pitchFamily="34" charset="0"/>
              <a:buChar char="•"/>
              <a:defRPr/>
            </a:pPr>
            <a:r>
              <a:rPr lang="en-US" altLang="en-US" sz="2400">
                <a:latin typeface="Georgia" panose="02040502050405020303" pitchFamily="18" charset="0"/>
              </a:rPr>
              <a:t>Microsoft Apps (e.g. Word, Excel, PowerPoint, OneDrive, OneNote, Teams, Skype)</a:t>
            </a:r>
          </a:p>
          <a:p>
            <a:pPr eaLnBrk="1" fontAlgn="auto" hangingPunct="1">
              <a:spcBef>
                <a:spcPts val="0"/>
              </a:spcBef>
              <a:spcAft>
                <a:spcPts val="0"/>
              </a:spcAft>
              <a:buFont typeface="Arial" panose="020B0604020202020204" pitchFamily="34" charset="0"/>
              <a:buChar char="•"/>
              <a:defRPr/>
            </a:pPr>
            <a:r>
              <a:rPr lang="en-US" altLang="en-US" sz="2400">
                <a:latin typeface="Georgia" panose="02040502050405020303" pitchFamily="18" charset="0"/>
              </a:rPr>
              <a:t>Apple IOS</a:t>
            </a:r>
          </a:p>
          <a:p>
            <a:pPr lvl="1" eaLnBrk="1" fontAlgn="auto" hangingPunct="1">
              <a:spcBef>
                <a:spcPts val="0"/>
              </a:spcBef>
              <a:spcAft>
                <a:spcPts val="0"/>
              </a:spcAft>
              <a:buFont typeface="Arial" panose="020B0604020202020204" pitchFamily="34" charset="0"/>
              <a:buChar char="•"/>
              <a:defRPr/>
            </a:pPr>
            <a:r>
              <a:rPr lang="en-US" altLang="en-US" sz="2400">
                <a:solidFill>
                  <a:schemeClr val="accent2"/>
                </a:solidFill>
                <a:latin typeface="Georgia" panose="02040502050405020303" pitchFamily="18" charset="0"/>
                <a:hlinkClick r:id="rId2"/>
              </a:rPr>
              <a:t>https://itunes.apple.com/us/developer/microsoft-corporation/id298856275</a:t>
            </a:r>
            <a:endParaRPr lang="en-US" altLang="en-US" sz="2400">
              <a:solidFill>
                <a:schemeClr val="accent2"/>
              </a:solidFill>
              <a:latin typeface="Georgia" panose="02040502050405020303" pitchFamily="18" charset="0"/>
            </a:endParaRPr>
          </a:p>
          <a:p>
            <a:pPr eaLnBrk="1" fontAlgn="auto" hangingPunct="1">
              <a:spcBef>
                <a:spcPts val="0"/>
              </a:spcBef>
              <a:spcAft>
                <a:spcPts val="0"/>
              </a:spcAft>
              <a:buFont typeface="Arial" panose="020B0604020202020204" pitchFamily="34" charset="0"/>
              <a:buChar char="•"/>
              <a:defRPr/>
            </a:pPr>
            <a:endParaRPr lang="en-US" altLang="en-US" sz="2400">
              <a:solidFill>
                <a:schemeClr val="accent2"/>
              </a:solidFill>
              <a:latin typeface="Georgia" panose="02040502050405020303" pitchFamily="18" charset="0"/>
            </a:endParaRPr>
          </a:p>
          <a:p>
            <a:pPr eaLnBrk="1" fontAlgn="auto" hangingPunct="1">
              <a:spcBef>
                <a:spcPts val="0"/>
              </a:spcBef>
              <a:spcAft>
                <a:spcPts val="0"/>
              </a:spcAft>
              <a:buFont typeface="Arial" panose="020B0604020202020204" pitchFamily="34" charset="0"/>
              <a:buChar char="•"/>
              <a:defRPr/>
            </a:pPr>
            <a:r>
              <a:rPr lang="en-US" altLang="en-US" sz="2400">
                <a:latin typeface="Georgia" panose="02040502050405020303" pitchFamily="18" charset="0"/>
              </a:rPr>
              <a:t>Android </a:t>
            </a:r>
          </a:p>
          <a:p>
            <a:pPr lvl="1" eaLnBrk="1" fontAlgn="auto" hangingPunct="1">
              <a:spcBef>
                <a:spcPts val="0"/>
              </a:spcBef>
              <a:spcAft>
                <a:spcPts val="0"/>
              </a:spcAft>
              <a:buFont typeface="Arial" panose="020B0604020202020204" pitchFamily="34" charset="0"/>
              <a:buChar char="•"/>
              <a:defRPr/>
            </a:pPr>
            <a:r>
              <a:rPr lang="en-US" altLang="en-US" sz="2400">
                <a:solidFill>
                  <a:schemeClr val="accent2"/>
                </a:solidFill>
                <a:latin typeface="Georgia" panose="02040502050405020303" pitchFamily="18" charset="0"/>
                <a:hlinkClick r:id="rId3"/>
              </a:rPr>
              <a:t>https://play.google.com/store/apps/developer?id=Microsoft+Corporation</a:t>
            </a:r>
            <a:endParaRPr lang="en-US" altLang="en-US" sz="2400">
              <a:solidFill>
                <a:schemeClr val="accent2"/>
              </a:solidFill>
              <a:latin typeface="Georgia" panose="02040502050405020303" pitchFamily="18" charset="0"/>
            </a:endParaRPr>
          </a:p>
          <a:p>
            <a:pPr marL="0" indent="0" eaLnBrk="1" fontAlgn="auto" hangingPunct="1">
              <a:spcBef>
                <a:spcPts val="0"/>
              </a:spcBef>
              <a:spcAft>
                <a:spcPts val="0"/>
              </a:spcAft>
              <a:defRPr/>
            </a:pPr>
            <a:endParaRPr lang="en-US" altLang="zh-HK" sz="2800">
              <a:solidFill>
                <a:schemeClr val="accent2"/>
              </a:solidFill>
              <a:latin typeface="Georgia" panose="02040502050405020303" pitchFamily="18" charset="0"/>
            </a:endParaRPr>
          </a:p>
        </p:txBody>
      </p:sp>
      <p:pic>
        <p:nvPicPr>
          <p:cNvPr id="46084" name="Picture 1" descr="Microsoft apps_android_QR_code">
            <a:extLst>
              <a:ext uri="{FF2B5EF4-FFF2-40B4-BE49-F238E27FC236}">
                <a16:creationId xmlns:a16="http://schemas.microsoft.com/office/drawing/2014/main" id="{DD16E984-EA67-412D-B4C6-35E5026A92A3}"/>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9886950" y="4964113"/>
            <a:ext cx="1349375" cy="135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2" descr="Microsoft Apps">
            <a:extLst>
              <a:ext uri="{FF2B5EF4-FFF2-40B4-BE49-F238E27FC236}">
                <a16:creationId xmlns:a16="http://schemas.microsoft.com/office/drawing/2014/main" id="{532B5EAE-DDE0-4C24-853D-0C2091610C02}"/>
              </a:ext>
            </a:extLst>
          </p:cNvPr>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9886950" y="3335338"/>
            <a:ext cx="1322388"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CF369708-2FAE-4C7B-AA0B-9EFCB57E7103}"/>
              </a:ext>
            </a:extLst>
          </p:cNvPr>
          <p:cNvSpPr>
            <a:spLocks noGrp="1"/>
          </p:cNvSpPr>
          <p:nvPr>
            <p:ph type="title" idx="4294967295"/>
          </p:nvPr>
        </p:nvSpPr>
        <p:spPr>
          <a:xfrm>
            <a:off x="0" y="1143000"/>
            <a:ext cx="10972800" cy="1066800"/>
          </a:xfrm>
        </p:spPr>
        <p:txBody>
          <a:bodyPr/>
          <a:lstStyle/>
          <a:p>
            <a:pPr eaLnBrk="1" fontAlgn="auto" hangingPunct="1">
              <a:spcAft>
                <a:spcPts val="0"/>
              </a:spcAft>
              <a:defRPr/>
            </a:pPr>
            <a:r>
              <a:rPr lang="en-US" altLang="zh-HK">
                <a:solidFill>
                  <a:schemeClr val="tx1">
                    <a:lumMod val="75000"/>
                    <a:lumOff val="25000"/>
                  </a:schemeClr>
                </a:solidFill>
              </a:rPr>
              <a:t>IT Mega Sale </a:t>
            </a:r>
            <a:endParaRPr lang="zh-HK" altLang="en-US">
              <a:solidFill>
                <a:schemeClr val="tx1">
                  <a:lumMod val="75000"/>
                  <a:lumOff val="25000"/>
                </a:schemeClr>
              </a:solidFill>
            </a:endParaRPr>
          </a:p>
        </p:txBody>
      </p:sp>
      <p:sp>
        <p:nvSpPr>
          <p:cNvPr id="47107" name="Content Placeholder 2">
            <a:extLst>
              <a:ext uri="{FF2B5EF4-FFF2-40B4-BE49-F238E27FC236}">
                <a16:creationId xmlns:a16="http://schemas.microsoft.com/office/drawing/2014/main" id="{C3983BBF-4827-4673-9B54-0E3D47BED65F}"/>
              </a:ext>
            </a:extLst>
          </p:cNvPr>
          <p:cNvSpPr>
            <a:spLocks noGrp="1"/>
          </p:cNvSpPr>
          <p:nvPr>
            <p:ph idx="4294967295"/>
          </p:nvPr>
        </p:nvSpPr>
        <p:spPr>
          <a:xfrm>
            <a:off x="0" y="2249488"/>
            <a:ext cx="10972800" cy="4324350"/>
          </a:xfrm>
        </p:spPr>
        <p:txBody>
          <a:bodyPr/>
          <a:lstStyle/>
          <a:p>
            <a:pPr eaLnBrk="1" hangingPunct="1"/>
            <a:r>
              <a:rPr lang="en-US" altLang="zh-HK"/>
              <a:t>Provide IT products sale information</a:t>
            </a:r>
          </a:p>
          <a:p>
            <a:pPr eaLnBrk="1" hangingPunct="1"/>
            <a:r>
              <a:rPr lang="en-US" altLang="zh-HK"/>
              <a:t>Click the ‘IT Products Mega Sale’ icon in the CPCE Portal to get the details</a:t>
            </a:r>
          </a:p>
        </p:txBody>
      </p:sp>
      <p:pic>
        <p:nvPicPr>
          <p:cNvPr id="47108" name="Picture 1">
            <a:extLst>
              <a:ext uri="{FF2B5EF4-FFF2-40B4-BE49-F238E27FC236}">
                <a16:creationId xmlns:a16="http://schemas.microsoft.com/office/drawing/2014/main" id="{2DFA6F7C-F883-4C72-ABEA-D1EEAE736926}"/>
              </a:ext>
            </a:extLst>
          </p:cNvPr>
          <p:cNvPicPr>
            <a:picLocks noChangeAspect="1"/>
          </p:cNvPicPr>
          <p:nvPr/>
        </p:nvPicPr>
        <p:blipFill>
          <a:blip r:embed="rId2">
            <a:extLst>
              <a:ext uri="{28A0092B-C50C-407E-A947-70E740481C1C}">
                <a14:useLocalDpi xmlns:a14="http://schemas.microsoft.com/office/drawing/2010/main" val="0"/>
              </a:ext>
            </a:extLst>
          </a:blip>
          <a:srcRect l="20665" t="32114" r="70544" b="50374"/>
          <a:stretch>
            <a:fillRect/>
          </a:stretch>
        </p:blipFill>
        <p:spPr bwMode="auto">
          <a:xfrm>
            <a:off x="4479925" y="3341688"/>
            <a:ext cx="2232025"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C5090-E927-48DA-802C-A56E2FC3B086}"/>
              </a:ext>
            </a:extLst>
          </p:cNvPr>
          <p:cNvSpPr>
            <a:spLocks noGrp="1"/>
          </p:cNvSpPr>
          <p:nvPr>
            <p:ph type="title"/>
          </p:nvPr>
        </p:nvSpPr>
        <p:spPr/>
        <p:txBody>
          <a:bodyPr/>
          <a:lstStyle/>
          <a:p>
            <a:r>
              <a:rPr lang="en-US">
                <a:cs typeface="Calibri Light"/>
              </a:rPr>
              <a:t>Tips</a:t>
            </a:r>
            <a:endParaRPr lang="en-US"/>
          </a:p>
        </p:txBody>
      </p:sp>
      <p:sp>
        <p:nvSpPr>
          <p:cNvPr id="3" name="Content Placeholder 2">
            <a:extLst>
              <a:ext uri="{FF2B5EF4-FFF2-40B4-BE49-F238E27FC236}">
                <a16:creationId xmlns:a16="http://schemas.microsoft.com/office/drawing/2014/main" id="{175F0887-995C-4C70-95B8-D43576035B8D}"/>
              </a:ext>
            </a:extLst>
          </p:cNvPr>
          <p:cNvSpPr>
            <a:spLocks noGrp="1"/>
          </p:cNvSpPr>
          <p:nvPr>
            <p:ph idx="1"/>
          </p:nvPr>
        </p:nvSpPr>
        <p:spPr/>
        <p:txBody>
          <a:bodyPr/>
          <a:lstStyle/>
          <a:p>
            <a:pPr marL="457200" indent="-457200">
              <a:buAutoNum type="arabicPeriod"/>
            </a:pPr>
            <a:r>
              <a:rPr lang="en-US">
                <a:cs typeface="Calibri"/>
              </a:rPr>
              <a:t>Refer the 'User Guide and FAQ (Office 365)' in the CPCE Portal to setup email Apps in mobile </a:t>
            </a:r>
            <a:r>
              <a:rPr lang="en-US" dirty="0">
                <a:cs typeface="Calibri"/>
              </a:rPr>
              <a:t>phone.</a:t>
            </a:r>
            <a:endParaRPr lang="en-US"/>
          </a:p>
          <a:p>
            <a:pPr marL="457200" indent="-457200">
              <a:buAutoNum type="arabicPeriod"/>
            </a:pPr>
            <a:r>
              <a:rPr lang="en-US">
                <a:cs typeface="Calibri"/>
              </a:rPr>
              <a:t>When login the webmail.cpce-polyu.edu.hk in the internet browser, you could copy the suffix of the email address (@student.hkcc-polyu.edu.hk or @student.speed-polyu.edu.hk) from the text at the bottom of the login box.</a:t>
            </a:r>
          </a:p>
          <a:p>
            <a:pPr marL="457200" indent="-457200">
              <a:buAutoNum type="arabicPeriod"/>
            </a:pPr>
            <a:r>
              <a:rPr lang="en-US">
                <a:cs typeface="Calibri"/>
              </a:rPr>
              <a:t>The password of Office 365 email account </a:t>
            </a:r>
            <a:r>
              <a:rPr lang="en-US" b="1">
                <a:cs typeface="Calibri" panose="020F0502020204030204"/>
              </a:rPr>
              <a:t>cannot</a:t>
            </a:r>
            <a:r>
              <a:rPr lang="en-US">
                <a:cs typeface="Calibri" panose="020F0502020204030204"/>
              </a:rPr>
              <a:t> be changed at Office 365.  When changing the password at CPCE Portal, the Office 365 email account password will be updated simultaneously.</a:t>
            </a:r>
          </a:p>
          <a:p>
            <a:pPr marL="90170" indent="-90170"/>
            <a:endParaRPr lang="en-US">
              <a:cs typeface="Calibri" panose="020F0502020204030204"/>
            </a:endParaRPr>
          </a:p>
          <a:p>
            <a:pPr marL="90170" indent="-90170"/>
            <a:endParaRPr lang="en-US">
              <a:cs typeface="Calibri" panose="020F0502020204030204"/>
            </a:endParaRPr>
          </a:p>
        </p:txBody>
      </p:sp>
    </p:spTree>
    <p:extLst>
      <p:ext uri="{BB962C8B-B14F-4D97-AF65-F5344CB8AC3E}">
        <p14:creationId xmlns:p14="http://schemas.microsoft.com/office/powerpoint/2010/main" val="1620992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F846D071-7894-403C-8763-5290FA8C1F1F}"/>
              </a:ext>
            </a:extLst>
          </p:cNvPr>
          <p:cNvSpPr>
            <a:spLocks noGrp="1"/>
          </p:cNvSpPr>
          <p:nvPr>
            <p:ph type="title" idx="4294967295"/>
          </p:nvPr>
        </p:nvSpPr>
        <p:spPr>
          <a:xfrm>
            <a:off x="0" y="485775"/>
            <a:ext cx="8229600" cy="1066800"/>
          </a:xfrm>
        </p:spPr>
        <p:txBody>
          <a:bodyPr/>
          <a:lstStyle/>
          <a:p>
            <a:pPr eaLnBrk="1" fontAlgn="auto" hangingPunct="1">
              <a:spcAft>
                <a:spcPts val="0"/>
              </a:spcAft>
              <a:defRPr/>
            </a:pPr>
            <a:r>
              <a:rPr lang="en-US" altLang="zh-HK">
                <a:solidFill>
                  <a:schemeClr val="tx1">
                    <a:lumMod val="75000"/>
                    <a:lumOff val="25000"/>
                  </a:schemeClr>
                </a:solidFill>
              </a:rPr>
              <a:t>Technical Support</a:t>
            </a:r>
            <a:endParaRPr lang="zh-HK" altLang="en-US">
              <a:solidFill>
                <a:schemeClr val="tx1">
                  <a:lumMod val="75000"/>
                  <a:lumOff val="25000"/>
                </a:schemeClr>
              </a:solidFill>
            </a:endParaRPr>
          </a:p>
        </p:txBody>
      </p:sp>
      <p:sp>
        <p:nvSpPr>
          <p:cNvPr id="48131" name="Content Placeholder 2">
            <a:extLst>
              <a:ext uri="{FF2B5EF4-FFF2-40B4-BE49-F238E27FC236}">
                <a16:creationId xmlns:a16="http://schemas.microsoft.com/office/drawing/2014/main" id="{992A2C97-9623-4F13-8E97-08AEC2F46DE9}"/>
              </a:ext>
            </a:extLst>
          </p:cNvPr>
          <p:cNvSpPr>
            <a:spLocks noGrp="1"/>
          </p:cNvSpPr>
          <p:nvPr>
            <p:ph idx="4294967295"/>
          </p:nvPr>
        </p:nvSpPr>
        <p:spPr>
          <a:xfrm>
            <a:off x="0" y="1552575"/>
            <a:ext cx="11077575" cy="4324350"/>
          </a:xfrm>
        </p:spPr>
        <p:txBody>
          <a:bodyPr/>
          <a:lstStyle/>
          <a:p>
            <a:pPr eaLnBrk="1" hangingPunct="1"/>
            <a:r>
              <a:rPr lang="en-US" altLang="zh-HK"/>
              <a:t>IT FAQ</a:t>
            </a:r>
          </a:p>
          <a:p>
            <a:pPr lvl="1" eaLnBrk="1" hangingPunct="1"/>
            <a:r>
              <a:rPr lang="en-US" altLang="zh-HK"/>
              <a:t>Online Resource for IT Questions &amp; Answer in the CPCE Portal</a:t>
            </a:r>
            <a:endParaRPr lang="zh-HK" altLang="en-US"/>
          </a:p>
        </p:txBody>
      </p:sp>
      <p:sp>
        <p:nvSpPr>
          <p:cNvPr id="4" name="Rectangle 3">
            <a:extLst>
              <a:ext uri="{FF2B5EF4-FFF2-40B4-BE49-F238E27FC236}">
                <a16:creationId xmlns:a16="http://schemas.microsoft.com/office/drawing/2014/main" id="{9C3D51F0-90B4-4828-B605-F9E6343451F4}"/>
              </a:ext>
            </a:extLst>
          </p:cNvPr>
          <p:cNvSpPr/>
          <p:nvPr/>
        </p:nvSpPr>
        <p:spPr>
          <a:xfrm>
            <a:off x="5083175" y="5775325"/>
            <a:ext cx="1389063" cy="452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HK" altLang="en-US"/>
          </a:p>
        </p:txBody>
      </p:sp>
      <p:pic>
        <p:nvPicPr>
          <p:cNvPr id="48133" name="Picture 1">
            <a:extLst>
              <a:ext uri="{FF2B5EF4-FFF2-40B4-BE49-F238E27FC236}">
                <a16:creationId xmlns:a16="http://schemas.microsoft.com/office/drawing/2014/main" id="{827EA0AE-23DA-474C-86B8-526B762068B5}"/>
              </a:ext>
            </a:extLst>
          </p:cNvPr>
          <p:cNvPicPr>
            <a:picLocks noChangeAspect="1"/>
          </p:cNvPicPr>
          <p:nvPr/>
        </p:nvPicPr>
        <p:blipFill>
          <a:blip r:embed="rId2">
            <a:extLst>
              <a:ext uri="{28A0092B-C50C-407E-A947-70E740481C1C}">
                <a14:useLocalDpi xmlns:a14="http://schemas.microsoft.com/office/drawing/2010/main" val="0"/>
              </a:ext>
            </a:extLst>
          </a:blip>
          <a:srcRect l="8116" t="7211" r="39648" b="5225"/>
          <a:stretch>
            <a:fillRect/>
          </a:stretch>
        </p:blipFill>
        <p:spPr bwMode="auto">
          <a:xfrm>
            <a:off x="3786188" y="2446338"/>
            <a:ext cx="3771900"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104A6B69-F960-43C8-B87B-86D00F6A4114}"/>
              </a:ext>
            </a:extLst>
          </p:cNvPr>
          <p:cNvSpPr/>
          <p:nvPr/>
        </p:nvSpPr>
        <p:spPr>
          <a:xfrm>
            <a:off x="3916363" y="5103813"/>
            <a:ext cx="1117600" cy="1011237"/>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HK"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98FAB3DA-AD89-4C2A-BCF3-FCDE84FEB846}"/>
              </a:ext>
            </a:extLst>
          </p:cNvPr>
          <p:cNvSpPr>
            <a:spLocks noGrp="1"/>
          </p:cNvSpPr>
          <p:nvPr>
            <p:ph type="title" idx="4294967295"/>
          </p:nvPr>
        </p:nvSpPr>
        <p:spPr>
          <a:xfrm>
            <a:off x="0" y="1143000"/>
            <a:ext cx="10972800" cy="1066800"/>
          </a:xfrm>
        </p:spPr>
        <p:txBody>
          <a:bodyPr/>
          <a:lstStyle/>
          <a:p>
            <a:pPr eaLnBrk="1" fontAlgn="auto" hangingPunct="1">
              <a:spcAft>
                <a:spcPts val="0"/>
              </a:spcAft>
              <a:defRPr/>
            </a:pPr>
            <a:r>
              <a:rPr lang="en-US" altLang="zh-HK">
                <a:solidFill>
                  <a:schemeClr val="tx1">
                    <a:lumMod val="75000"/>
                    <a:lumOff val="25000"/>
                  </a:schemeClr>
                </a:solidFill>
              </a:rPr>
              <a:t>Technical Support / Feedback</a:t>
            </a:r>
            <a:endParaRPr lang="zh-HK" altLang="en-US">
              <a:solidFill>
                <a:schemeClr val="tx1">
                  <a:lumMod val="75000"/>
                  <a:lumOff val="25000"/>
                </a:schemeClr>
              </a:solidFill>
            </a:endParaRPr>
          </a:p>
        </p:txBody>
      </p:sp>
      <p:sp>
        <p:nvSpPr>
          <p:cNvPr id="49155" name="Content Placeholder 2">
            <a:extLst>
              <a:ext uri="{FF2B5EF4-FFF2-40B4-BE49-F238E27FC236}">
                <a16:creationId xmlns:a16="http://schemas.microsoft.com/office/drawing/2014/main" id="{3976F57A-16A3-4A31-999B-0FD476A91DD8}"/>
              </a:ext>
            </a:extLst>
          </p:cNvPr>
          <p:cNvSpPr>
            <a:spLocks noGrp="1"/>
          </p:cNvSpPr>
          <p:nvPr>
            <p:ph idx="4294967295"/>
          </p:nvPr>
        </p:nvSpPr>
        <p:spPr>
          <a:xfrm>
            <a:off x="0" y="2249488"/>
            <a:ext cx="10972800" cy="4324350"/>
          </a:xfrm>
        </p:spPr>
        <p:txBody>
          <a:bodyPr/>
          <a:lstStyle/>
          <a:p>
            <a:pPr eaLnBrk="1" hangingPunct="1"/>
            <a:r>
              <a:rPr lang="en-US" altLang="zh-HK"/>
              <a:t>Email : pfitoper@cpce-polyu.edu.hk</a:t>
            </a:r>
            <a:endParaRPr lang="zh-HK" altLang="en-US"/>
          </a:p>
          <a:p>
            <a:pPr eaLnBrk="1" hangingPunct="1"/>
            <a:r>
              <a:rPr lang="en-US" altLang="zh-HK"/>
              <a:t>Helpdesk Hotlines</a:t>
            </a:r>
          </a:p>
          <a:p>
            <a:pPr lvl="1" eaLnBrk="1" hangingPunct="1"/>
            <a:r>
              <a:rPr lang="en-US" altLang="zh-HK" sz="2000"/>
              <a:t>3746-0818 (Hung Hom Bay Campus)</a:t>
            </a:r>
          </a:p>
          <a:p>
            <a:pPr lvl="1" eaLnBrk="1" hangingPunct="1"/>
            <a:r>
              <a:rPr lang="en-US" altLang="zh-HK" sz="2000"/>
              <a:t>3746-0819 (West Kowloon Campus)</a:t>
            </a:r>
          </a:p>
          <a:p>
            <a:pPr lvl="1" eaLnBrk="1" hangingPunct="1"/>
            <a:endParaRPr lang="en-US" altLang="zh-HK" sz="2000"/>
          </a:p>
          <a:p>
            <a:pPr eaLnBrk="1" hangingPunct="1"/>
            <a:r>
              <a:rPr lang="en-US" altLang="zh-HK"/>
              <a:t>Locations</a:t>
            </a:r>
          </a:p>
          <a:p>
            <a:pPr lvl="1" eaLnBrk="1" hangingPunct="1"/>
            <a:r>
              <a:rPr lang="en-US" altLang="zh-HK" sz="2000"/>
              <a:t>11/F, Student Computer Centre (Hung Hom Bay Campus)</a:t>
            </a:r>
          </a:p>
          <a:p>
            <a:pPr lvl="1" eaLnBrk="1" hangingPunct="1"/>
            <a:r>
              <a:rPr lang="en-US" altLang="zh-HK" sz="2000"/>
              <a:t>5/F, South Tower, Student Computer Centre (West Kowloon Campus)</a:t>
            </a:r>
          </a:p>
          <a:p>
            <a:pPr lvl="1" eaLnBrk="1" hangingPunct="1"/>
            <a:endParaRPr lang="en-US" altLang="zh-HK" sz="2000"/>
          </a:p>
          <a:p>
            <a:pPr eaLnBrk="1" hangingPunct="1"/>
            <a:endParaRPr lang="en-US" altLang="zh-HK"/>
          </a:p>
        </p:txBody>
      </p:sp>
      <p:pic>
        <p:nvPicPr>
          <p:cNvPr id="49156" name="Picture 3">
            <a:extLst>
              <a:ext uri="{FF2B5EF4-FFF2-40B4-BE49-F238E27FC236}">
                <a16:creationId xmlns:a16="http://schemas.microsoft.com/office/drawing/2014/main" id="{96693AB5-FCD2-4FCD-9D0F-25328A70345F}"/>
              </a:ext>
            </a:extLst>
          </p:cNvPr>
          <p:cNvPicPr>
            <a:picLocks noChangeAspect="1"/>
          </p:cNvPicPr>
          <p:nvPr/>
        </p:nvPicPr>
        <p:blipFill>
          <a:blip r:embed="rId2">
            <a:extLst>
              <a:ext uri="{28A0092B-C50C-407E-A947-70E740481C1C}">
                <a14:useLocalDpi xmlns:a14="http://schemas.microsoft.com/office/drawing/2010/main" val="0"/>
              </a:ext>
            </a:extLst>
          </a:blip>
          <a:srcRect l="23018" t="48093" r="70683" b="39725"/>
          <a:stretch>
            <a:fillRect/>
          </a:stretch>
        </p:blipFill>
        <p:spPr bwMode="auto">
          <a:xfrm>
            <a:off x="9825038" y="2911475"/>
            <a:ext cx="1757362" cy="191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a:extLst>
              <a:ext uri="{FF2B5EF4-FFF2-40B4-BE49-F238E27FC236}">
                <a16:creationId xmlns:a16="http://schemas.microsoft.com/office/drawing/2014/main" id="{772DEFDE-BC4A-4488-969C-00A10A576723}"/>
              </a:ext>
            </a:extLst>
          </p:cNvPr>
          <p:cNvSpPr txBox="1">
            <a:spLocks noChangeArrowheads="1"/>
          </p:cNvSpPr>
          <p:nvPr/>
        </p:nvSpPr>
        <p:spPr bwMode="auto">
          <a:xfrm>
            <a:off x="9586913" y="2463800"/>
            <a:ext cx="20415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0"/>
              </a:spcAft>
              <a:defRPr/>
            </a:pPr>
            <a:r>
              <a:rPr lang="en-US" altLang="en-US" sz="2800">
                <a:solidFill>
                  <a:schemeClr val="tx2"/>
                </a:solidFill>
                <a:latin typeface="+mj-lt"/>
                <a:ea typeface="+mj-ea"/>
                <a:cs typeface="+mj-cs"/>
              </a:rPr>
              <a:t>e-Feedback</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Application>Microsoft Office PowerPoint</Application>
  <PresentationFormat>Widescreen</PresentationFormat>
  <Slides>39</Slides>
  <Notes>1</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Retrospect</vt:lpstr>
      <vt:lpstr>IT Starter Kit for HKCC Student</vt:lpstr>
      <vt:lpstr>Content</vt:lpstr>
      <vt:lpstr>Access to College IT Systems</vt:lpstr>
      <vt:lpstr>First time to CPCE Portal</vt:lpstr>
      <vt:lpstr>First time to CPCE Portal</vt:lpstr>
      <vt:lpstr>Setup password and security questions</vt:lpstr>
      <vt:lpstr>PowerPoint Presentation</vt:lpstr>
      <vt:lpstr>PowerPoint Presentation</vt:lpstr>
      <vt:lpstr>PowerPoint Presentation</vt:lpstr>
      <vt:lpstr>PowerPoint Presentation</vt:lpstr>
      <vt:lpstr>PowerPoint Presentation</vt:lpstr>
      <vt:lpstr>Path to my.HKCC</vt:lpstr>
      <vt:lpstr>Using Email Account</vt:lpstr>
      <vt:lpstr>Using Email Account</vt:lpstr>
      <vt:lpstr>Moodle E-Learning System</vt:lpstr>
      <vt:lpstr>PowerPoint Presentation</vt:lpstr>
      <vt:lpstr>Student Computer Centres</vt:lpstr>
      <vt:lpstr>Student Computer Centres (SCC)</vt:lpstr>
      <vt:lpstr>Rules of SCC/Express Printing Area</vt:lpstr>
      <vt:lpstr>PowerPoint Presentation</vt:lpstr>
      <vt:lpstr>Student Notebook Loan Service</vt:lpstr>
      <vt:lpstr>PowerPoint Presentation</vt:lpstr>
      <vt:lpstr>Wi-Fi Service</vt:lpstr>
      <vt:lpstr>Self-Printing Service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CPCE Mobile App</vt:lpstr>
      <vt:lpstr>PowerPoint Presentation</vt:lpstr>
      <vt:lpstr>Mobile Student Feedback Questionnaire (MSFQ)</vt:lpstr>
      <vt:lpstr>PowerPoint Presentation</vt:lpstr>
      <vt:lpstr>IT Mega Sale </vt:lpstr>
      <vt:lpstr>Tips</vt:lpstr>
      <vt:lpstr>Technical Support</vt:lpstr>
      <vt:lpstr>Technical Support / 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CPCE E-Learning Platform Moodle</dc:title>
  <dc:creator>student</dc:creator>
  <cp:revision>30</cp:revision>
  <dcterms:created xsi:type="dcterms:W3CDTF">2009-06-08T03:34:08Z</dcterms:created>
  <dcterms:modified xsi:type="dcterms:W3CDTF">2019-07-11T03:41:34Z</dcterms:modified>
</cp:coreProperties>
</file>