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  <p:sldMasterId id="2147483689" r:id="rId5"/>
    <p:sldMasterId id="2147483701" r:id="rId6"/>
  </p:sldMasterIdLst>
  <p:notesMasterIdLst>
    <p:notesMasterId r:id="rId12"/>
  </p:notesMasterIdLst>
  <p:handoutMasterIdLst>
    <p:handoutMasterId r:id="rId13"/>
  </p:handoutMasterIdLst>
  <p:sldIdLst>
    <p:sldId id="355" r:id="rId7"/>
    <p:sldId id="396" r:id="rId8"/>
    <p:sldId id="395" r:id="rId9"/>
    <p:sldId id="397" r:id="rId10"/>
    <p:sldId id="374" r:id="rId11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son Cockrum" initials="JC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1C74"/>
    <a:srgbClr val="CBDB2A"/>
    <a:srgbClr val="FFF200"/>
    <a:srgbClr val="BCE2EE"/>
    <a:srgbClr val="CC006A"/>
    <a:srgbClr val="BD1A8D"/>
    <a:srgbClr val="F7941E"/>
    <a:srgbClr val="00AEEF"/>
    <a:srgbClr val="BA141A"/>
    <a:srgbClr val="00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9" autoAdjust="0"/>
    <p:restoredTop sz="71182" autoAdjust="0"/>
  </p:normalViewPr>
  <p:slideViewPr>
    <p:cSldViewPr snapToGrid="0">
      <p:cViewPr>
        <p:scale>
          <a:sx n="70" d="100"/>
          <a:sy n="70" d="100"/>
        </p:scale>
        <p:origin x="-1668" y="126"/>
      </p:cViewPr>
      <p:guideLst>
        <p:guide orient="horz" pos="1851"/>
        <p:guide orient="horz" pos="2344"/>
        <p:guide orient="horz" pos="2748"/>
        <p:guide pos="5359"/>
        <p:guide pos="834"/>
        <p:guide pos="4438"/>
        <p:guide pos="2630"/>
      </p:guideLst>
    </p:cSldViewPr>
  </p:slid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100" d="100"/>
        <a:sy n="100" d="100"/>
      </p:scale>
      <p:origin x="0" y="199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730" cy="492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511" y="0"/>
            <a:ext cx="2918730" cy="492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BB6AD-3357-4926-A59B-272542987B08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651"/>
            <a:ext cx="2918730" cy="492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511" y="9371651"/>
            <a:ext cx="2918730" cy="492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AE39A-60B3-4194-9E80-A81B299A7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85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78BFA1F-C794-434C-94C6-AEFE96F482C3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3571E65-83C5-384F-A2D9-BBD859DD1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98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9B9AA-418A-5F44-85F5-3BDD918C406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645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71E65-83C5-384F-A2D9-BBD859DD1D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2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D579A-49F0-4240-B1C5-212AC1F3D05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366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71E65-83C5-384F-A2D9-BBD859DD1D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8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663" y="1905001"/>
            <a:ext cx="7683913" cy="1523497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7662" y="4343401"/>
            <a:ext cx="7683914" cy="46325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9715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3" y="686053"/>
            <a:ext cx="6994362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3" y="4344990"/>
            <a:ext cx="699436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7662" y="2362200"/>
            <a:ext cx="7683914" cy="137864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tx1"/>
                    </a:gs>
                    <a:gs pos="88000">
                      <a:schemeClr val="tx1"/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17852626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89436" y="1447800"/>
            <a:ext cx="8363937" cy="2000548"/>
          </a:xfrm>
        </p:spPr>
        <p:txBody>
          <a:bodyPr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608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36" y="1447800"/>
            <a:ext cx="8363938" cy="200054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288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9436" y="1447800"/>
            <a:ext cx="4115872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501" y="1447800"/>
            <a:ext cx="4115872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09764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436" y="1065305"/>
            <a:ext cx="4115872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33600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7501" y="1065305"/>
            <a:ext cx="4115872" cy="69249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7501" y="2133601"/>
            <a:ext cx="4115872" cy="1578619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2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6135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21807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861479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 flip="none" rotWithShape="1">
                  <a:gsLst>
                    <a:gs pos="417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447800"/>
            <a:ext cx="8363938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43477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417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447800"/>
            <a:ext cx="8363938" cy="2000548"/>
          </a:xfrm>
        </p:spPr>
        <p:txBody>
          <a:bodyPr/>
          <a:lstStyle>
            <a:lvl1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1pPr>
            <a:lvl2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2pPr>
            <a:lvl3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3pPr>
            <a:lvl4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4pPr>
            <a:lvl5pPr>
              <a:buClr>
                <a:srgbClr val="FFFFFF"/>
              </a:buClr>
              <a:buSzPct val="70000"/>
              <a:buFont typeface="Wingdings" pitchFamily="2" charset="2"/>
              <a:buChar char="l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77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pc="-5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413845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Rectangle 5"/>
          <p:cNvSpPr/>
          <p:nvPr userDrawn="1"/>
        </p:nvSpPr>
        <p:spPr>
          <a:xfrm flipH="1">
            <a:off x="137160" y="179832"/>
            <a:ext cx="8869680" cy="6498336"/>
          </a:xfrm>
          <a:prstGeom prst="round1Rect">
            <a:avLst>
              <a:gd name="adj" fmla="val 25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t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8229600" y="5638800"/>
            <a:ext cx="914400" cy="1219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ight Triangle 8"/>
          <p:cNvSpPr/>
          <p:nvPr userDrawn="1"/>
        </p:nvSpPr>
        <p:spPr>
          <a:xfrm flipH="1">
            <a:off x="8077200" y="5435600"/>
            <a:ext cx="1066800" cy="14224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6575696"/>
            <a:ext cx="457200" cy="104504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092200"/>
            <a:ext cx="8229600" cy="10160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3"/>
                </a:solidFill>
              </a:defRPr>
            </a:lvl1pPr>
            <a:lvl2pPr marL="609468" indent="0">
              <a:buNone/>
              <a:defRPr/>
            </a:lvl2pPr>
          </a:lstStyle>
          <a:p>
            <a:pPr lvl="0"/>
            <a:r>
              <a:rPr lang="en-US" dirty="0" smtClean="0"/>
              <a:t>Slide Title Line 2 (Delete if not required)</a:t>
            </a:r>
          </a:p>
          <a:p>
            <a:pPr lvl="0"/>
            <a:endParaRPr lang="en-US" dirty="0" smtClean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609398"/>
          </a:xfrm>
        </p:spPr>
        <p:txBody>
          <a:bodyPr anchor="t"/>
          <a:lstStyle>
            <a:lvl1pPr>
              <a:defRPr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Slide Title Line 1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356353"/>
            <a:ext cx="2133600" cy="365125"/>
          </a:xfrm>
          <a:prstGeom prst="rect">
            <a:avLst/>
          </a:prstGeom>
        </p:spPr>
        <p:txBody>
          <a:bodyPr vert="horz" lIns="121893" tIns="60947" rIns="121893" bIns="6094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63"/>
            <a:fld id="{EFD6FAFE-C3DF-471F-988D-296284D68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63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626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Rectangle 5"/>
          <p:cNvSpPr/>
          <p:nvPr userDrawn="1"/>
        </p:nvSpPr>
        <p:spPr>
          <a:xfrm flipH="1">
            <a:off x="137160" y="179832"/>
            <a:ext cx="8869680" cy="6498336"/>
          </a:xfrm>
          <a:prstGeom prst="round1Rect">
            <a:avLst>
              <a:gd name="adj" fmla="val 25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t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092200"/>
            <a:ext cx="8229600" cy="10160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1"/>
                </a:solidFill>
              </a:defRPr>
            </a:lvl1pPr>
            <a:lvl2pPr marL="609468" indent="0">
              <a:buNone/>
              <a:defRPr/>
            </a:lvl2pPr>
          </a:lstStyle>
          <a:p>
            <a:pPr lvl="0"/>
            <a:r>
              <a:rPr lang="en-US" dirty="0" smtClean="0"/>
              <a:t>Slide Title Line 2 (Delete if not required)</a:t>
            </a:r>
          </a:p>
          <a:p>
            <a:pPr lvl="0"/>
            <a:endParaRPr lang="en-US" dirty="0" smtClean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609398"/>
          </a:xfrm>
        </p:spPr>
        <p:txBody>
          <a:bodyPr anchor="t"/>
          <a:lstStyle>
            <a:lvl1pPr>
              <a:defRPr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Slide Title Line 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6070601"/>
            <a:ext cx="1371600" cy="43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83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2514600"/>
            <a:ext cx="6629400" cy="1016000"/>
          </a:xfrm>
        </p:spPr>
        <p:txBody>
          <a:bodyPr>
            <a:noAutofit/>
          </a:bodyPr>
          <a:lstStyle>
            <a:lvl1pPr algn="ctr">
              <a:lnSpc>
                <a:spcPct val="90000"/>
              </a:lnSpc>
              <a:defRPr sz="3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7900" y="3733800"/>
            <a:ext cx="4648200" cy="9144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00320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717800"/>
            <a:ext cx="4724400" cy="711197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733800"/>
            <a:ext cx="4648200" cy="9144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782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5400" y="2717800"/>
            <a:ext cx="4724400" cy="16256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r>
              <a:rPr lang="en-US" dirty="0" smtClean="0"/>
              <a:t>with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46600"/>
            <a:ext cx="4648200" cy="91440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7291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708"/>
            <a:ext cx="8375946" cy="41549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361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2601"/>
            <a:ext cx="8375946" cy="41549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270000"/>
            <a:ext cx="5638800" cy="249299"/>
          </a:xfrm>
        </p:spPr>
        <p:txBody>
          <a:bodyPr/>
          <a:lstStyle>
            <a:lvl1pPr>
              <a:buFont typeface="Arial"/>
              <a:buNone/>
              <a:defRPr sz="1800">
                <a:latin typeface="Segoe UI Semibold"/>
                <a:cs typeface="Segoe UI Semibold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2413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905000"/>
            <a:ext cx="8382000" cy="166353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69900" y="1236133"/>
            <a:ext cx="5156200" cy="249299"/>
          </a:xfrm>
        </p:spPr>
        <p:txBody>
          <a:bodyPr/>
          <a:lstStyle>
            <a:lvl1pPr>
              <a:buFont typeface="Arial"/>
              <a:buNone/>
              <a:defRPr sz="1800">
                <a:latin typeface="Segoe UI Semibold"/>
                <a:cs typeface="Segoe UI Semibold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542944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17093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166353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5970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mo, Video etc. &quot;special&quot; slides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212" y="649806"/>
            <a:ext cx="6995214" cy="1523495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7212" y="4344990"/>
            <a:ext cx="6994950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30045" y="2355849"/>
            <a:ext cx="7682119" cy="1384995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bevelT w="0" h="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482" normalizeH="0" baseline="0" noProof="0" dirty="0" smtClean="0">
                <a:ln w="11430"/>
                <a:gradFill>
                  <a:gsLst>
                    <a:gs pos="0">
                      <a:schemeClr val="tx1">
                        <a:alpha val="20000"/>
                      </a:schemeClr>
                    </a:gs>
                    <a:gs pos="28000">
                      <a:schemeClr val="tx1">
                        <a:alpha val="86000"/>
                      </a:schemeClr>
                    </a:gs>
                    <a:gs pos="62000">
                      <a:schemeClr val="tx2">
                        <a:alpha val="69000"/>
                      </a:schemeClr>
                    </a:gs>
                    <a:gs pos="8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 UI" pitchFamily="34" charset="0"/>
                <a:ea typeface="+mn-ea"/>
                <a:cs typeface="+mn-cs"/>
              </a:defRPr>
            </a:lvl1pPr>
          </a:lstStyle>
          <a:p>
            <a:pPr marL="0" lvl="0" indent="0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None/>
            </a:pPr>
            <a:r>
              <a:rPr lang="en-US" dirty="0" smtClean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75658106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615993"/>
      </p:ext>
    </p:extLst>
  </p:cSld>
  <p:clrMapOvr>
    <a:masterClrMapping/>
  </p:clrMapOvr>
  <p:transition advClick="0" advTm="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crosoft Logo Black.png"/>
          <p:cNvPicPr>
            <a:picLocks noChangeAspect="1"/>
          </p:cNvPicPr>
          <p:nvPr/>
        </p:nvPicPr>
        <p:blipFill>
          <a:blip r:embed="rId3">
            <a:lum bright="100000"/>
          </a:blip>
          <a:srcRect/>
          <a:stretch>
            <a:fillRect/>
          </a:stretch>
        </p:blipFill>
        <p:spPr bwMode="auto">
          <a:xfrm>
            <a:off x="8021638" y="282575"/>
            <a:ext cx="9429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logo-ms-ws08-v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990600"/>
            <a:ext cx="52212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2355850"/>
            <a:ext cx="7681913" cy="1523495"/>
          </a:xfrm>
        </p:spPr>
        <p:txBody>
          <a:bodyPr/>
          <a:lstStyle>
            <a:lvl1pPr algn="ctr">
              <a:lnSpc>
                <a:spcPct val="90000"/>
              </a:lnSpc>
              <a:defRPr sz="540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 rtlCol="0">
            <a:noAutofit/>
          </a:bodyPr>
          <a:lstStyle>
            <a:lvl1pPr marL="0" indent="0" algn="ctr" defTabSz="914363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lang="en-US" sz="3200" i="1" kern="1200" dirty="0">
                <a:solidFill>
                  <a:schemeClr val="tx1"/>
                </a:solidFill>
                <a:latin typeface="Segoe Semibold" pitchFamily="34" charset="0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03689"/>
      </p:ext>
    </p:extLst>
  </p:cSld>
  <p:clrMapOvr>
    <a:masterClrMapping/>
  </p:clrMapOvr>
  <p:transition advClick="0" advTm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2819906"/>
            <a:ext cx="7043208" cy="1523494"/>
          </a:xfrm>
        </p:spPr>
        <p:txBody>
          <a:bodyPr anchor="ctr" anchorCtr="0"/>
          <a:lstStyle>
            <a:lvl1pPr algn="ctr">
              <a:lnSpc>
                <a:spcPct val="90000"/>
              </a:lnSpc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50" y="4648200"/>
            <a:ext cx="7043208" cy="461665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500" i="1">
                <a:solidFill>
                  <a:schemeClr val="tx1"/>
                </a:solidFill>
                <a:latin typeface="Segoe Semibold" pitchFamily="34" charset="0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403569"/>
      </p:ext>
    </p:extLst>
  </p:cSld>
  <p:clrMapOvr>
    <a:masterClrMapping/>
  </p:clrMapOvr>
  <p:transition advClick="0" advTm="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752600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08986"/>
      </p:ext>
    </p:extLst>
  </p:cSld>
  <p:clrMapOvr>
    <a:masterClrMapping/>
  </p:clrMapOvr>
  <p:transition advClick="0" advTm="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irtualiz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600200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007811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1538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032770"/>
      </p:ext>
    </p:extLst>
  </p:cSld>
  <p:clrMapOvr>
    <a:masterClrMapping/>
  </p:clrMapOvr>
  <p:transition advClick="0" advTm="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756386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6386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81828"/>
      </p:ext>
    </p:extLst>
  </p:cSld>
  <p:clrMapOvr>
    <a:masterClrMapping/>
  </p:clrMapOvr>
  <p:transition advClick="0" advTm="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37934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501256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737934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01256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154001"/>
      </p:ext>
    </p:extLst>
  </p:cSld>
  <p:clrMapOvr>
    <a:masterClrMapping/>
  </p:clrMapOvr>
  <p:transition advClick="0" advTm="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513556"/>
      </p:ext>
    </p:extLst>
  </p:cSld>
  <p:clrMapOvr>
    <a:masterClrMapping/>
  </p:clrMapOvr>
  <p:transition advClick="0" advTm="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3753834"/>
      </p:ext>
    </p:extLst>
  </p:cSld>
  <p:clrMapOvr>
    <a:masterClrMapping/>
  </p:clrMapOvr>
  <p:transition advClick="0" advTm="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ALKIN - Prints in GRAYSCA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crosoft Logo Black.png"/>
          <p:cNvPicPr>
            <a:picLocks noChangeAspect="1"/>
          </p:cNvPicPr>
          <p:nvPr/>
        </p:nvPicPr>
        <p:blipFill>
          <a:blip r:embed="rId3">
            <a:lum bright="100000"/>
          </a:blip>
          <a:srcRect/>
          <a:stretch>
            <a:fillRect/>
          </a:stretch>
        </p:blipFill>
        <p:spPr bwMode="auto">
          <a:xfrm>
            <a:off x="8021638" y="282575"/>
            <a:ext cx="9429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logo-ms-ws08-v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502025" y="1219200"/>
            <a:ext cx="457517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2355850"/>
            <a:ext cx="5135563" cy="1523495"/>
          </a:xfrm>
        </p:spPr>
        <p:txBody>
          <a:bodyPr/>
          <a:lstStyle>
            <a:lvl1pPr>
              <a:lnSpc>
                <a:spcPct val="90000"/>
              </a:lnSpc>
              <a:defRPr sz="480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4343400"/>
            <a:ext cx="5135563" cy="461665"/>
          </a:xfrm>
        </p:spPr>
        <p:txBody>
          <a:bodyPr rtlCol="0">
            <a:noAutofit/>
          </a:bodyPr>
          <a:lstStyle>
            <a:lvl1pPr marL="0" indent="0" algn="l" defTabSz="914363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lang="en-US" sz="2500" i="1" kern="1200" dirty="0">
                <a:solidFill>
                  <a:schemeClr val="tx1"/>
                </a:solidFill>
                <a:latin typeface="Segoe Semibold" pitchFamily="34" charset="0"/>
                <a:ea typeface="+mn-ea"/>
                <a:cs typeface="+mn-cs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751694"/>
      </p:ext>
    </p:extLst>
  </p:cSld>
  <p:clrMapOvr>
    <a:masterClrMapping/>
  </p:clrMapOvr>
  <p:transition advClick="0" advTm="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_Better Toge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242888"/>
            <a:ext cx="8382000" cy="74771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752600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31035"/>
      </p:ext>
    </p:extLst>
  </p:cSld>
  <p:clrMapOvr>
    <a:masterClrMapping/>
  </p:clrMapOvr>
  <p:transition advClick="0" advTm="0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caleable_Reli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610600" cy="747712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752600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347306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We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ms-ws08-v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6172200"/>
            <a:ext cx="26146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752600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22169"/>
      </p:ext>
    </p:extLst>
  </p:cSld>
  <p:clrMapOvr>
    <a:masterClrMapping/>
  </p:clrMapOvr>
  <p:transition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3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031" y="304800"/>
            <a:ext cx="8363938" cy="6093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436" y="1447800"/>
            <a:ext cx="8363937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0375" lvl="0" indent="-4603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Tx/>
              <a:buBlip>
                <a:blip r:embed="rId16"/>
              </a:buBlip>
            </a:pPr>
            <a:r>
              <a:rPr lang="en-US" smtClean="0"/>
              <a:t>Click to edit Master text styles</a:t>
            </a:r>
          </a:p>
          <a:p>
            <a:pPr marL="460375" lvl="1" indent="-4603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Tx/>
              <a:buBlip>
                <a:blip r:embed="rId16"/>
              </a:buBlip>
            </a:pPr>
            <a:r>
              <a:rPr lang="en-US" smtClean="0"/>
              <a:t>Second level</a:t>
            </a:r>
          </a:p>
          <a:p>
            <a:pPr marL="460375" lvl="2" indent="-4603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Tx/>
              <a:buBlip>
                <a:blip r:embed="rId16"/>
              </a:buBlip>
            </a:pPr>
            <a:r>
              <a:rPr lang="en-US" smtClean="0"/>
              <a:t>Third level</a:t>
            </a:r>
          </a:p>
          <a:p>
            <a:pPr marL="460375" lvl="3" indent="-4603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Tx/>
              <a:buBlip>
                <a:blip r:embed="rId16"/>
              </a:buBlip>
            </a:pPr>
            <a:r>
              <a:rPr lang="en-US" smtClean="0"/>
              <a:t>Fourth level</a:t>
            </a:r>
          </a:p>
          <a:p>
            <a:pPr marL="460375" lvl="4" indent="-4603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Tx/>
              <a:buBlip>
                <a:blip r:embed="rId16"/>
              </a:buBlip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553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400" b="0" kern="1200" cap="none" spc="-100" baseline="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  <a:tileRect/>
          </a:gradFill>
          <a:effectLst/>
          <a:latin typeface="+mj-lt"/>
          <a:ea typeface="+mn-ea"/>
          <a:cs typeface="Arial" charset="0"/>
        </a:defRPr>
      </a:lvl1pPr>
    </p:titleStyle>
    <p:bodyStyle>
      <a:lvl1pPr marL="460375" indent="-460375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6"/>
        </a:buBlip>
        <a:defRPr lang="en-US" sz="32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855663" indent="-395288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7"/>
        </a:buBlip>
        <a:defRPr lang="en-US" sz="28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1258888" indent="-403225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7"/>
        </a:buBlip>
        <a:defRPr lang="en-US" sz="24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7"/>
        </a:buBlip>
        <a:defRPr lang="en-US" sz="2000" kern="1200" dirty="0" smtClean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7"/>
        </a:buBlip>
        <a:defRPr lang="en-US" sz="2000" kern="1200" dirty="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2601"/>
            <a:ext cx="8375946" cy="4154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375946" cy="1663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354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3000" b="0" kern="1200" cap="none" spc="-150" dirty="0" smtClean="0">
          <a:ln w="3175">
            <a:noFill/>
          </a:ln>
          <a:gradFill flip="none" rotWithShape="1">
            <a:gsLst>
              <a:gs pos="0">
                <a:schemeClr val="tx1"/>
              </a:gs>
              <a:gs pos="36000">
                <a:schemeClr val="tx1"/>
              </a:gs>
              <a:gs pos="86000">
                <a:schemeClr val="tx1">
                  <a:lumMod val="50000"/>
                </a:schemeClr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Segoe UI"/>
          <a:ea typeface="+mn-ea"/>
          <a:cs typeface="Segoe UI"/>
        </a:defRPr>
      </a:lvl1pPr>
    </p:titleStyle>
    <p:bodyStyle>
      <a:lvl1pPr marL="287338" indent="-287338" algn="l" defTabSz="914363" rtl="0" eaLnBrk="1" latinLnBrk="0" hangingPunct="1">
        <a:lnSpc>
          <a:spcPct val="90000"/>
        </a:lnSpc>
        <a:spcBef>
          <a:spcPct val="20000"/>
        </a:spcBef>
        <a:buSzPct val="100000"/>
        <a:buFontTx/>
        <a:buBlip>
          <a:blip r:embed="rId13"/>
        </a:buBlip>
        <a:defRPr sz="2600" kern="1200">
          <a:gradFill>
            <a:gsLst>
              <a:gs pos="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"/>
          <a:ea typeface="+mn-ea"/>
          <a:cs typeface="Segoe UI"/>
        </a:defRPr>
      </a:lvl1pPr>
      <a:lvl2pPr marL="685800" indent="-228600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2500" kern="1200">
          <a:gradFill>
            <a:gsLst>
              <a:gs pos="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"/>
          <a:ea typeface="+mn-ea"/>
          <a:cs typeface="Segoe UI"/>
        </a:defRPr>
      </a:lvl2pPr>
      <a:lvl3pPr marL="1033463" indent="-176213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2100" kern="1200">
          <a:gradFill>
            <a:gsLst>
              <a:gs pos="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"/>
          <a:ea typeface="+mn-ea"/>
          <a:cs typeface="Segoe UI"/>
        </a:defRPr>
      </a:lvl3pPr>
      <a:lvl4pPr marL="1430338" indent="-171450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1700" kern="1200">
          <a:gradFill>
            <a:gsLst>
              <a:gs pos="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"/>
          <a:ea typeface="+mn-ea"/>
          <a:cs typeface="Segoe UI"/>
        </a:defRPr>
      </a:lvl4pPr>
      <a:lvl5pPr marL="1770063" indent="-165100" algn="l" defTabSz="914363" rtl="0" eaLnBrk="1" latinLnBrk="0" hangingPunct="1">
        <a:lnSpc>
          <a:spcPct val="90000"/>
        </a:lnSpc>
        <a:spcBef>
          <a:spcPct val="20000"/>
        </a:spcBef>
        <a:buSzPct val="90000"/>
        <a:buFontTx/>
        <a:buBlip>
          <a:blip r:embed="rId13"/>
        </a:buBlip>
        <a:defRPr sz="1400" kern="1200">
          <a:gradFill>
            <a:gsLst>
              <a:gs pos="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Segoe UI"/>
          <a:ea typeface="+mn-ea"/>
          <a:cs typeface="Segoe UI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74771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751012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2739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4" r:id="rId12"/>
    <p:sldLayoutId id="2147483715" r:id="rId13"/>
  </p:sldLayoutIdLst>
  <p:transition advClick="0" advTm="0">
    <p:fade/>
  </p:transition>
  <p:hf sldNum="0" hdr="0" ftr="0" dt="0"/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000" kern="1200" spc="-150" dirty="0">
          <a:ln w="3175">
            <a:noFill/>
          </a:ln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Segoe" pitchFamily="34" charset="0"/>
          <a:ea typeface="+mn-ea"/>
          <a:cs typeface="Arial" charset="0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"/>
          <a:cs typeface="Arial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"/>
          <a:cs typeface="Arial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"/>
          <a:cs typeface="Arial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egoe"/>
          <a:cs typeface="Arial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pitchFamily="34" charset="0"/>
        </a:defRPr>
      </a:lvl9pPr>
    </p:titleStyle>
    <p:bodyStyle>
      <a:lvl1pPr marL="396875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2813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indows.microsoft.com/en-US/windows-8/release-preview" TargetMode="External"/><Relationship Id="rId3" Type="http://schemas.openxmlformats.org/officeDocument/2006/relationships/hyperlink" Target="http://office.microsoft.com/zh-hk/support/FX100996114.aspx" TargetMode="External"/><Relationship Id="rId7" Type="http://schemas.openxmlformats.org/officeDocument/2006/relationships/hyperlink" Target="https://www.dreamspark.com/" TargetMode="External"/><Relationship Id="rId2" Type="http://schemas.openxmlformats.org/officeDocument/2006/relationships/hyperlink" Target="http://office.microsoft.com/zh-hk/support/FX010056500.asp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office.microsoft.com/zh-hk/web-apps/" TargetMode="External"/><Relationship Id="rId5" Type="http://schemas.openxmlformats.org/officeDocument/2006/relationships/hyperlink" Target="http://help.outlook.com/en-us/140/ms.exch.ecp.automaticreplies.aspx" TargetMode="External"/><Relationship Id="rId4" Type="http://schemas.openxmlformats.org/officeDocument/2006/relationships/hyperlink" Target="http://help.outlook.com/en-us/140/dd188695.asp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6063343" y="2863545"/>
            <a:ext cx="2590802" cy="1346299"/>
          </a:xfrm>
          <a:prstGeom prst="rect">
            <a:avLst/>
          </a:prstGeom>
          <a:solidFill>
            <a:srgbClr val="F7941E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34103" y="2863545"/>
            <a:ext cx="2165338" cy="1346299"/>
          </a:xfrm>
          <a:prstGeom prst="rect">
            <a:avLst/>
          </a:prstGeom>
          <a:solidFill>
            <a:srgbClr val="FFC20E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1773" y="2982834"/>
            <a:ext cx="2307772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90000"/>
              </a:lnSpc>
            </a:pPr>
            <a:endParaRPr lang="en-US" sz="1400" dirty="0" smtClean="0">
              <a:solidFill>
                <a:schemeClr val="bg1">
                  <a:lumMod val="50000"/>
                  <a:lumOff val="50000"/>
                </a:schemeClr>
              </a:solidFill>
              <a:latin typeface="Segoe"/>
              <a:cs typeface="Segoe"/>
            </a:endParaRPr>
          </a:p>
          <a:p>
            <a:pPr defTabSz="457200">
              <a:lnSpc>
                <a:spcPct val="90000"/>
              </a:lnSpc>
            </a:pPr>
            <a:r>
              <a:rPr lang="en-US" sz="14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Segoe"/>
                <a:cs typeface="Segoe"/>
              </a:rPr>
              <a:t>Sept 27, 2012</a:t>
            </a:r>
            <a:endParaRPr lang="en-US" sz="1400" dirty="0">
              <a:solidFill>
                <a:schemeClr val="bg1">
                  <a:lumMod val="50000"/>
                  <a:lumOff val="50000"/>
                </a:schemeClr>
              </a:solidFill>
              <a:latin typeface="Segoe"/>
              <a:cs typeface="Segoe"/>
            </a:endParaRPr>
          </a:p>
          <a:p>
            <a:pPr defTabSz="457200">
              <a:lnSpc>
                <a:spcPct val="90000"/>
              </a:lnSpc>
            </a:pPr>
            <a:endParaRPr lang="en-US" sz="1200" dirty="0" smtClean="0">
              <a:solidFill>
                <a:schemeClr val="bg1">
                  <a:lumMod val="50000"/>
                  <a:lumOff val="50000"/>
                </a:schemeClr>
              </a:solidFill>
              <a:latin typeface="Segoe"/>
              <a:cs typeface="Segoe"/>
            </a:endParaRPr>
          </a:p>
          <a:p>
            <a:pPr defTabSz="457200">
              <a:lnSpc>
                <a:spcPct val="90000"/>
              </a:lnSpc>
            </a:pPr>
            <a:r>
              <a:rPr lang="en-US" sz="12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Segoe"/>
                <a:cs typeface="Segoe"/>
              </a:rPr>
              <a:t>Charles Wong</a:t>
            </a:r>
          </a:p>
          <a:p>
            <a:pPr defTabSz="457200">
              <a:lnSpc>
                <a:spcPct val="90000"/>
              </a:lnSpc>
            </a:pPr>
            <a:r>
              <a:rPr lang="en-US" sz="12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Segoe"/>
                <a:cs typeface="Segoe"/>
              </a:rPr>
              <a:t>Academic Solutions Specialist</a:t>
            </a:r>
          </a:p>
          <a:p>
            <a:pPr defTabSz="457200">
              <a:lnSpc>
                <a:spcPct val="90000"/>
              </a:lnSpc>
            </a:pPr>
            <a:r>
              <a:rPr lang="en-US" sz="1200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Segoe"/>
                <a:cs typeface="Segoe"/>
              </a:rPr>
              <a:t>Microsoft Hong Kong Limited</a:t>
            </a:r>
            <a:endParaRPr lang="en-US" sz="1200" dirty="0">
              <a:solidFill>
                <a:schemeClr val="bg1">
                  <a:lumMod val="50000"/>
                  <a:lumOff val="50000"/>
                </a:schemeClr>
              </a:solidFill>
              <a:latin typeface="Segoe"/>
              <a:cs typeface="Segoe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15402" y="2159000"/>
            <a:ext cx="228600" cy="2743200"/>
          </a:xfrm>
          <a:prstGeom prst="rect">
            <a:avLst/>
          </a:prstGeom>
          <a:solidFill>
            <a:srgbClr val="00B0F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9" name="Picture 18" descr="ms-logo_WHIT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4301" y="4294251"/>
            <a:ext cx="1009844" cy="16459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9761" y="4209850"/>
            <a:ext cx="293255" cy="2932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63341" y="2982834"/>
            <a:ext cx="2590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PolyU</a:t>
            </a:r>
            <a:r>
              <a:rPr lang="en-US" dirty="0"/>
              <a:t> CPCE - Windows 8, Office 2010 &amp; </a:t>
            </a:r>
            <a:r>
              <a:rPr lang="en-US" dirty="0" err="1"/>
              <a:t>Live@edu</a:t>
            </a:r>
            <a:r>
              <a:rPr lang="en-US" dirty="0"/>
              <a:t>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46007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4525" y="1419367"/>
            <a:ext cx="6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sz="2200" dirty="0" err="1" smtClean="0">
              <a:gradFill>
                <a:gsLst>
                  <a:gs pos="0">
                    <a:schemeClr val="tx1"/>
                  </a:gs>
                  <a:gs pos="86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3079" y="1452166"/>
            <a:ext cx="77109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Live@edu</a:t>
            </a:r>
            <a:r>
              <a:rPr lang="en-US" b="1" dirty="0"/>
              <a:t> </a:t>
            </a:r>
            <a:r>
              <a:rPr lang="en-US" dirty="0"/>
              <a:t>- Learn how to use your student email account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Configure </a:t>
            </a:r>
            <a:r>
              <a:rPr lang="en-US" dirty="0"/>
              <a:t>your email account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Access </a:t>
            </a:r>
            <a:r>
              <a:rPr lang="en-US" dirty="0"/>
              <a:t>Office Web Apps anywhere any time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Download </a:t>
            </a:r>
            <a:r>
              <a:rPr lang="en-US" dirty="0"/>
              <a:t>Design and Development software for free  </a:t>
            </a:r>
          </a:p>
          <a:p>
            <a:endParaRPr lang="en-US" b="1" dirty="0" smtClean="0"/>
          </a:p>
          <a:p>
            <a:r>
              <a:rPr lang="en-US" b="1" dirty="0"/>
              <a:t>Microsoft Office 2010</a:t>
            </a:r>
            <a:r>
              <a:rPr lang="en-US" dirty="0"/>
              <a:t> - Be the master of Microsoft Word, Excel &amp; PowerPoint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Use </a:t>
            </a:r>
            <a:r>
              <a:rPr lang="en-US" dirty="0"/>
              <a:t>SmartArt to create graph and animation instantly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Compose </a:t>
            </a:r>
            <a:r>
              <a:rPr lang="en-US" dirty="0"/>
              <a:t>essay with table of content &amp; citation at ease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Create </a:t>
            </a:r>
            <a:r>
              <a:rPr lang="en-US" dirty="0"/>
              <a:t>astonishing slides with new photo and video tool</a:t>
            </a:r>
          </a:p>
          <a:p>
            <a:endParaRPr lang="en-US" b="1" dirty="0" smtClean="0"/>
          </a:p>
          <a:p>
            <a:r>
              <a:rPr lang="en-US" b="1" dirty="0" smtClean="0"/>
              <a:t>Windows </a:t>
            </a:r>
            <a:r>
              <a:rPr lang="en-US" b="1" dirty="0"/>
              <a:t>8 </a:t>
            </a:r>
            <a:r>
              <a:rPr lang="en-US" dirty="0"/>
              <a:t>- Stay productive with the reimagined desktop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All </a:t>
            </a:r>
            <a:r>
              <a:rPr lang="en-US" dirty="0"/>
              <a:t>the great apps you want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How </a:t>
            </a:r>
            <a:r>
              <a:rPr lang="en-US" dirty="0"/>
              <a:t>Windows 8 is cloud-connected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How </a:t>
            </a:r>
            <a:r>
              <a:rPr lang="en-US" dirty="0"/>
              <a:t>you get things done at home or at work</a:t>
            </a:r>
          </a:p>
          <a:p>
            <a:endParaRPr lang="en-US" b="1" dirty="0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0031" y="304800"/>
            <a:ext cx="8363938" cy="609398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89128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uter Grey flooring"/>
          <p:cNvSpPr>
            <a:spLocks noChangeAspect="1"/>
          </p:cNvSpPr>
          <p:nvPr/>
        </p:nvSpPr>
        <p:spPr>
          <a:xfrm>
            <a:off x="457200" y="2209798"/>
            <a:ext cx="8229600" cy="822960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shade val="30000"/>
                  <a:satMod val="115000"/>
                  <a:alpha val="0"/>
                </a:schemeClr>
              </a:gs>
              <a:gs pos="50000">
                <a:schemeClr val="accent4">
                  <a:lumMod val="50000"/>
                  <a:shade val="67500"/>
                  <a:satMod val="115000"/>
                </a:schemeClr>
              </a:gs>
              <a:gs pos="100000">
                <a:schemeClr val="accent4">
                  <a:lumMod val="5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  <a:scene3d>
            <a:camera prst="perspectiveRelaxed">
              <a:rot lat="16800000" lon="0" rev="0"/>
            </a:camera>
            <a:lightRig rig="threePt" dir="t">
              <a:rot lat="0" lon="0" rev="14400000"/>
            </a:lightRig>
          </a:scene3d>
          <a:sp3d prstMaterial="translucentPowder">
            <a:extrusionClr>
              <a:srgbClr val="4E3B28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1" name="OUter Blue"/>
          <p:cNvSpPr>
            <a:spLocks noChangeAspect="1"/>
          </p:cNvSpPr>
          <p:nvPr/>
        </p:nvSpPr>
        <p:spPr>
          <a:xfrm>
            <a:off x="914401" y="2616200"/>
            <a:ext cx="7315198" cy="73152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perspectiveRelaxed">
              <a:rot lat="16800000" lon="0" rev="0"/>
            </a:camera>
            <a:lightRig rig="threePt" dir="t">
              <a:rot lat="0" lon="0" rev="6000000"/>
            </a:lightRig>
          </a:scene3d>
          <a:sp3d>
            <a:extrusionClr>
              <a:srgbClr val="4E3B28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696200" y="404782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36"/>
            <a:r>
              <a:rPr lang="en-US" sz="1600" dirty="0">
                <a:solidFill>
                  <a:srgbClr val="FFFFFF"/>
                </a:solidFill>
              </a:rPr>
              <a:t>Windows Live Messenger</a:t>
            </a:r>
          </a:p>
        </p:txBody>
      </p:sp>
      <p:sp>
        <p:nvSpPr>
          <p:cNvPr id="65" name="10GB Exchange Text"/>
          <p:cNvSpPr txBox="1"/>
          <p:nvPr/>
        </p:nvSpPr>
        <p:spPr>
          <a:xfrm>
            <a:off x="119743" y="2623411"/>
            <a:ext cx="1404251" cy="954081"/>
          </a:xfrm>
          <a:prstGeom prst="rect">
            <a:avLst/>
          </a:prstGeom>
          <a:noFill/>
        </p:spPr>
        <p:txBody>
          <a:bodyPr wrap="square" lIns="121893" tIns="60947" rIns="121893" bIns="60947" rtlCol="0">
            <a:spAutoFit/>
          </a:bodyPr>
          <a:lstStyle/>
          <a:p>
            <a:pPr defTabSz="1218936"/>
            <a:r>
              <a:rPr lang="en-US" dirty="0">
                <a:solidFill>
                  <a:srgbClr val="FFFFFF"/>
                </a:solidFill>
              </a:rPr>
              <a:t>10GB Exchange experience</a:t>
            </a:r>
          </a:p>
        </p:txBody>
      </p:sp>
      <p:sp>
        <p:nvSpPr>
          <p:cNvPr id="66" name="Student Managed (Right) Arc"/>
          <p:cNvSpPr>
            <a:spLocks noChangeAspect="1"/>
          </p:cNvSpPr>
          <p:nvPr/>
        </p:nvSpPr>
        <p:spPr>
          <a:xfrm flipH="1">
            <a:off x="609600" y="1150753"/>
            <a:ext cx="7315200" cy="7315200"/>
          </a:xfrm>
          <a:prstGeom prst="blockArc">
            <a:avLst>
              <a:gd name="adj1" fmla="val 12149792"/>
              <a:gd name="adj2" fmla="val 15715216"/>
              <a:gd name="adj3" fmla="val 3963"/>
            </a:avLst>
          </a:prstGeom>
          <a:solidFill>
            <a:schemeClr val="accent5">
              <a:lumMod val="50000"/>
            </a:schemeClr>
          </a:solidFill>
          <a:ln>
            <a:noFill/>
          </a:ln>
          <a:scene3d>
            <a:camera prst="perspectiveRelaxed">
              <a:rot lat="16200000" lon="0" rev="0"/>
            </a:camera>
            <a:lightRig rig="soft" dir="t">
              <a:rot lat="0" lon="0" rev="6000000"/>
            </a:lightRig>
          </a:scene3d>
          <a:sp3d extrusionH="2768600">
            <a:extrusionClr>
              <a:schemeClr val="accent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7" name="IT Managed (Left)  Arc"/>
          <p:cNvSpPr>
            <a:spLocks noChangeAspect="1"/>
          </p:cNvSpPr>
          <p:nvPr/>
        </p:nvSpPr>
        <p:spPr>
          <a:xfrm>
            <a:off x="1219200" y="1150753"/>
            <a:ext cx="7315200" cy="7315200"/>
          </a:xfrm>
          <a:prstGeom prst="blockArc">
            <a:avLst>
              <a:gd name="adj1" fmla="val 12149792"/>
              <a:gd name="adj2" fmla="val 15715216"/>
              <a:gd name="adj3" fmla="val 3963"/>
            </a:avLst>
          </a:prstGeom>
          <a:solidFill>
            <a:schemeClr val="accent1"/>
          </a:solidFill>
          <a:ln>
            <a:noFill/>
          </a:ln>
          <a:scene3d>
            <a:camera prst="perspectiveRelaxed">
              <a:rot lat="16200000" lon="0" rev="0"/>
            </a:camera>
            <a:lightRig rig="soft" dir="t">
              <a:rot lat="0" lon="0" rev="12600000"/>
            </a:lightRig>
          </a:scene3d>
          <a:sp3d extrusionH="2768600">
            <a:extrusionClr>
              <a:schemeClr val="accent3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68" name="Windows Live Logo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19800" y="3225804"/>
            <a:ext cx="1178878" cy="2091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Messenmger Icon"/>
          <p:cNvGrpSpPr/>
          <p:nvPr/>
        </p:nvGrpSpPr>
        <p:grpSpPr>
          <a:xfrm>
            <a:off x="6433457" y="3735002"/>
            <a:ext cx="726135" cy="777835"/>
            <a:chOff x="6400800" y="4800600"/>
            <a:chExt cx="575912" cy="583376"/>
          </a:xfrm>
        </p:grpSpPr>
        <p:pic>
          <p:nvPicPr>
            <p:cNvPr id="71" name="Picture 70" descr="skydrive.png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800" y="4800600"/>
              <a:ext cx="575912" cy="58337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2" name="Oval 71"/>
            <p:cNvSpPr/>
            <p:nvPr/>
          </p:nvSpPr>
          <p:spPr bwMode="auto">
            <a:xfrm>
              <a:off x="6481821" y="4879041"/>
              <a:ext cx="411480" cy="411480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tint val="66000"/>
                    <a:satMod val="160000"/>
                  </a:srgbClr>
                </a:gs>
                <a:gs pos="50000">
                  <a:srgbClr val="FF5050">
                    <a:tint val="44500"/>
                    <a:satMod val="160000"/>
                  </a:srgbClr>
                </a:gs>
                <a:gs pos="100000">
                  <a:srgbClr val="FF505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noFill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8535">
                <a:defRPr/>
              </a:pPr>
              <a:endParaRPr lang="en-US" sz="3200" kern="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pic>
          <p:nvPicPr>
            <p:cNvPr id="73" name="Picture 2" descr="C:\Users\v-crwrig.REDMOND\AppData\Local\Microsoft\Windows\Temporary Internet Files\Content.Outlook\RCWJ2MVA\Windows Live Messenger Icon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88728" y="4927290"/>
              <a:ext cx="414476" cy="310857"/>
            </a:xfrm>
            <a:prstGeom prst="rect">
              <a:avLst/>
            </a:prstGeom>
            <a:noFill/>
          </p:spPr>
        </p:pic>
      </p:grpSp>
      <p:sp>
        <p:nvSpPr>
          <p:cNvPr id="74" name="Inner blue"/>
          <p:cNvSpPr/>
          <p:nvPr/>
        </p:nvSpPr>
        <p:spPr>
          <a:xfrm>
            <a:off x="1828800" y="3429000"/>
            <a:ext cx="5486400" cy="5486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perspectiveRelaxed">
              <a:rot lat="16800000" lon="0" rev="0"/>
            </a:camera>
            <a:lightRig rig="threePt" dir="t">
              <a:rot lat="0" lon="0" rev="9000000"/>
            </a:lightRig>
          </a:scene3d>
          <a:sp3d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75" name="Live ID Center Component"/>
          <p:cNvGrpSpPr/>
          <p:nvPr/>
        </p:nvGrpSpPr>
        <p:grpSpPr>
          <a:xfrm>
            <a:off x="2946231" y="3182753"/>
            <a:ext cx="3278836" cy="5486400"/>
            <a:chOff x="3360715" y="3445619"/>
            <a:chExt cx="2743200" cy="4114800"/>
          </a:xfrm>
        </p:grpSpPr>
        <p:sp>
          <p:nvSpPr>
            <p:cNvPr id="76" name="Block Arc 75"/>
            <p:cNvSpPr/>
            <p:nvPr/>
          </p:nvSpPr>
          <p:spPr>
            <a:xfrm>
              <a:off x="3360715" y="3445619"/>
              <a:ext cx="2743200" cy="4114800"/>
            </a:xfrm>
            <a:prstGeom prst="blockArc">
              <a:avLst>
                <a:gd name="adj1" fmla="val 12417685"/>
                <a:gd name="adj2" fmla="val 19874433"/>
                <a:gd name="adj3" fmla="val 8897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scene3d>
              <a:camera prst="perspectiveRelaxed" fov="2700000">
                <a:rot lat="16380000" lon="0" rev="0"/>
              </a:camera>
              <a:lightRig rig="soft" dir="t">
                <a:rot lat="0" lon="0" rev="9000000"/>
              </a:lightRig>
            </a:scene3d>
            <a:sp3d z="336550" extrusionH="1784350">
              <a:extrusionClr>
                <a:schemeClr val="accent3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36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77" name="Picture 76" descr="Windows Live ID v logo r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36843" y="4263570"/>
              <a:ext cx="1790945" cy="765630"/>
            </a:xfrm>
            <a:prstGeom prst="rect">
              <a:avLst/>
            </a:prstGeom>
            <a:ln>
              <a:noFill/>
            </a:ln>
            <a:effectLst/>
            <a:scene3d>
              <a:camera prst="obliqueTopRight"/>
              <a:lightRig rig="threePt" dir="t"/>
            </a:scene3d>
            <a:sp3d>
              <a:extrusionClr>
                <a:schemeClr val="accent3"/>
              </a:extrusionClr>
            </a:sp3d>
          </p:spPr>
        </p:pic>
      </p:grpSp>
      <p:sp>
        <p:nvSpPr>
          <p:cNvPr id="78" name="Center of floor"/>
          <p:cNvSpPr>
            <a:spLocks noChangeAspect="1"/>
          </p:cNvSpPr>
          <p:nvPr/>
        </p:nvSpPr>
        <p:spPr>
          <a:xfrm>
            <a:off x="2926080" y="4505960"/>
            <a:ext cx="3291840" cy="329184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perspectiveRelaxed">
              <a:rot lat="16800000" lon="0" rev="0"/>
            </a:camera>
            <a:lightRig rig="threePt" dir="t">
              <a:rot lat="0" lon="0" rev="3000000"/>
            </a:lightRig>
          </a:scene3d>
          <a:sp3d extrusionH="38100">
            <a:extrusionClr>
              <a:schemeClr val="bg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 defTabSz="1218936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79" name="Exchange Icon"/>
          <p:cNvGrpSpPr/>
          <p:nvPr/>
        </p:nvGrpSpPr>
        <p:grpSpPr>
          <a:xfrm>
            <a:off x="1828800" y="2514605"/>
            <a:ext cx="759767" cy="804345"/>
            <a:chOff x="1993394" y="1384836"/>
            <a:chExt cx="595171" cy="603259"/>
          </a:xfrm>
        </p:grpSpPr>
        <p:pic>
          <p:nvPicPr>
            <p:cNvPr id="80" name="Picture 79" descr="hotmail.png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3394" y="1384836"/>
              <a:ext cx="595171" cy="603259"/>
            </a:xfrm>
            <a:prstGeom prst="rect">
              <a:avLst/>
            </a:prstGeom>
          </p:spPr>
        </p:pic>
        <p:pic>
          <p:nvPicPr>
            <p:cNvPr id="81" name="Picture 3" descr="\\EPGM200VISTA\Public\Icons\MSN icon calendar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52056" y="1700828"/>
              <a:ext cx="164389" cy="2600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2" name="Outlook Live Text" descr="Outlook-Live_bL_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43200" y="2717803"/>
            <a:ext cx="1290638" cy="377748"/>
          </a:xfrm>
          <a:prstGeom prst="rect">
            <a:avLst/>
          </a:prstGeom>
        </p:spPr>
      </p:pic>
      <p:grpSp>
        <p:nvGrpSpPr>
          <p:cNvPr id="83" name="IT Managed TOP arc"/>
          <p:cNvGrpSpPr/>
          <p:nvPr/>
        </p:nvGrpSpPr>
        <p:grpSpPr>
          <a:xfrm>
            <a:off x="1219200" y="541153"/>
            <a:ext cx="7315200" cy="7315200"/>
            <a:chOff x="1219200" y="-95250"/>
            <a:chExt cx="7315200" cy="5486400"/>
          </a:xfrm>
        </p:grpSpPr>
        <p:sp>
          <p:nvSpPr>
            <p:cNvPr id="84" name="IT Managed Arc Top"/>
            <p:cNvSpPr>
              <a:spLocks noChangeAspect="1"/>
            </p:cNvSpPr>
            <p:nvPr/>
          </p:nvSpPr>
          <p:spPr>
            <a:xfrm>
              <a:off x="1219200" y="-95250"/>
              <a:ext cx="7315200" cy="5486400"/>
            </a:xfrm>
            <a:prstGeom prst="blockArc">
              <a:avLst>
                <a:gd name="adj1" fmla="val 12149792"/>
                <a:gd name="adj2" fmla="val 15715216"/>
                <a:gd name="adj3" fmla="val 3963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scene3d>
              <a:camera prst="perspectiveRelaxed">
                <a:rot lat="16080000" lon="0" rev="0"/>
              </a:camera>
              <a:lightRig rig="soft" dir="t">
                <a:rot lat="0" lon="0" rev="4200000"/>
              </a:lightRig>
            </a:scene3d>
            <a:sp3d extrusionH="381000">
              <a:extrusionClr>
                <a:schemeClr val="accent3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36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2163429" y="774512"/>
              <a:ext cx="1580882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8936"/>
              <a:r>
                <a:rPr lang="en-US" sz="2100" i="1" dirty="0">
                  <a:solidFill>
                    <a:srgbClr val="FFFFFF"/>
                  </a:solidFill>
                  <a:effectLst>
                    <a:glow rad="139700">
                      <a:srgbClr val="FFFFFF">
                        <a:satMod val="175000"/>
                        <a:alpha val="40000"/>
                      </a:srgbClr>
                    </a:glow>
                  </a:effectLst>
                </a:rPr>
                <a:t>IT Managed</a:t>
              </a:r>
            </a:p>
          </p:txBody>
        </p:sp>
      </p:grpSp>
      <p:grpSp>
        <p:nvGrpSpPr>
          <p:cNvPr id="86" name="Student Managed TOP arc"/>
          <p:cNvGrpSpPr/>
          <p:nvPr/>
        </p:nvGrpSpPr>
        <p:grpSpPr>
          <a:xfrm>
            <a:off x="609600" y="541153"/>
            <a:ext cx="7315200" cy="7315200"/>
            <a:chOff x="609600" y="-95250"/>
            <a:chExt cx="7315200" cy="5486400"/>
          </a:xfrm>
        </p:grpSpPr>
        <p:sp>
          <p:nvSpPr>
            <p:cNvPr id="87" name="Student Managed Arc Top"/>
            <p:cNvSpPr>
              <a:spLocks noChangeAspect="1"/>
            </p:cNvSpPr>
            <p:nvPr/>
          </p:nvSpPr>
          <p:spPr>
            <a:xfrm flipH="1">
              <a:off x="609600" y="-95250"/>
              <a:ext cx="7315200" cy="5486400"/>
            </a:xfrm>
            <a:prstGeom prst="blockArc">
              <a:avLst>
                <a:gd name="adj1" fmla="val 12149792"/>
                <a:gd name="adj2" fmla="val 15715216"/>
                <a:gd name="adj3" fmla="val 3963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scene3d>
              <a:camera prst="perspectiveRelaxed">
                <a:rot lat="16080000" lon="0" rev="0"/>
              </a:camera>
              <a:lightRig rig="soft" dir="t">
                <a:rot lat="0" lon="0" rev="4800000"/>
              </a:lightRig>
            </a:scene3d>
            <a:sp3d extrusionH="381000">
              <a:extrusionClr>
                <a:schemeClr val="accent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36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873140" y="793522"/>
              <a:ext cx="2254143" cy="311624"/>
            </a:xfrm>
            <a:prstGeom prst="rect">
              <a:avLst/>
            </a:prstGeom>
            <a:scene3d>
              <a:camera prst="orthographicFront">
                <a:rot lat="0" lon="0" rev="6000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algn="ctr" defTabSz="1218936"/>
              <a:r>
                <a:rPr lang="en-US" sz="2100" i="1" dirty="0">
                  <a:solidFill>
                    <a:srgbClr val="FFFFFF"/>
                  </a:solidFill>
                  <a:effectLst>
                    <a:glow rad="139700">
                      <a:srgbClr val="A9BE76">
                        <a:satMod val="175000"/>
                        <a:alpha val="40000"/>
                      </a:srgbClr>
                    </a:glow>
                  </a:effectLst>
                </a:rPr>
                <a:t>Student Managed</a:t>
              </a:r>
            </a:p>
          </p:txBody>
        </p:sp>
      </p:grpSp>
      <p:cxnSp>
        <p:nvCxnSpPr>
          <p:cNvPr id="89" name="Straight Connector 88"/>
          <p:cNvCxnSpPr/>
          <p:nvPr/>
        </p:nvCxnSpPr>
        <p:spPr>
          <a:xfrm>
            <a:off x="1086492" y="2807447"/>
            <a:ext cx="594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Live Messenger connector"/>
          <p:cNvCxnSpPr/>
          <p:nvPr/>
        </p:nvCxnSpPr>
        <p:spPr>
          <a:xfrm>
            <a:off x="7153880" y="4268100"/>
            <a:ext cx="5943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3505200" y="7024505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363"/>
            <a:fld id="{EFD6FAFE-C3DF-471F-988D-296284D68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63"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3" name="Web Apps with Skydrive"/>
          <p:cNvGrpSpPr/>
          <p:nvPr/>
        </p:nvGrpSpPr>
        <p:grpSpPr>
          <a:xfrm>
            <a:off x="6433457" y="2311400"/>
            <a:ext cx="2529233" cy="777835"/>
            <a:chOff x="6433457" y="1752600"/>
            <a:chExt cx="2529233" cy="583376"/>
          </a:xfrm>
        </p:grpSpPr>
        <p:grpSp>
          <p:nvGrpSpPr>
            <p:cNvPr id="104" name="Group 103"/>
            <p:cNvGrpSpPr/>
            <p:nvPr/>
          </p:nvGrpSpPr>
          <p:grpSpPr>
            <a:xfrm>
              <a:off x="6433457" y="1752600"/>
              <a:ext cx="733755" cy="583376"/>
              <a:chOff x="1985386" y="3951890"/>
              <a:chExt cx="733755" cy="583376"/>
            </a:xfrm>
          </p:grpSpPr>
          <p:pic>
            <p:nvPicPr>
              <p:cNvPr id="107" name="Picture 106" descr="skydrive.png"/>
              <p:cNvPicPr>
                <a:picLocks/>
              </p:cNvPicPr>
              <p:nvPr/>
            </p:nvPicPr>
            <p:blipFill>
              <a:blip r:embed="rId4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985386" y="3951890"/>
                <a:ext cx="733755" cy="58337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08" name="Oval 107"/>
              <p:cNvSpPr/>
              <p:nvPr/>
            </p:nvSpPr>
            <p:spPr>
              <a:xfrm>
                <a:off x="1996272" y="3976383"/>
                <a:ext cx="678093" cy="520223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/>
                <a:lightRig rig="threePt" dir="t">
                  <a:rot lat="0" lon="0" rev="21594000"/>
                </a:lightRig>
              </a:scene3d>
              <a:sp3d prstMaterial="powder">
                <a:bevelT w="19050" h="6350"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936"/>
                <a:endParaRPr lang="en-US" sz="20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109" name="Picture 4" descr="C:\DVD_ART34\Logos\Microsoft Office 2007 - all products\Office SharePoint Online\Office SharePoint Online logo h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lum/>
              </a:blip>
              <a:srcRect r="86646"/>
              <a:stretch>
                <a:fillRect/>
              </a:stretch>
            </p:blipFill>
            <p:spPr bwMode="auto">
              <a:xfrm>
                <a:off x="2161168" y="4111578"/>
                <a:ext cx="427004" cy="271635"/>
              </a:xfrm>
              <a:prstGeom prst="rect">
                <a:avLst/>
              </a:prstGeom>
              <a:noFill/>
            </p:spPr>
          </p:pic>
        </p:grpSp>
        <p:sp>
          <p:nvSpPr>
            <p:cNvPr id="105" name="right text TOP"/>
            <p:cNvSpPr txBox="1"/>
            <p:nvPr/>
          </p:nvSpPr>
          <p:spPr>
            <a:xfrm>
              <a:off x="7697770" y="1838980"/>
              <a:ext cx="1264920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936"/>
              <a:r>
                <a:rPr lang="en-US" sz="1600" dirty="0">
                  <a:solidFill>
                    <a:srgbClr val="FFFFFF"/>
                  </a:solidFill>
                </a:rPr>
                <a:t>Office Web </a:t>
              </a:r>
              <a:r>
                <a:rPr lang="en-US" sz="1600" dirty="0" smtClean="0">
                  <a:solidFill>
                    <a:srgbClr val="FFFFFF"/>
                  </a:solidFill>
                </a:rPr>
                <a:t>Apps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7143750" y="1963270"/>
              <a:ext cx="5943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</a:t>
            </a:r>
            <a:r>
              <a:rPr lang="en-US" dirty="0" err="1" smtClean="0"/>
              <a:t>Live@edu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36" y="1447800"/>
            <a:ext cx="8363938" cy="4712059"/>
          </a:xfrm>
        </p:spPr>
        <p:txBody>
          <a:bodyPr/>
          <a:lstStyle/>
          <a:p>
            <a:r>
              <a:rPr lang="en-US" sz="2000" dirty="0" smtClean="0"/>
              <a:t>Office 2010 online training course</a:t>
            </a:r>
          </a:p>
          <a:p>
            <a:pPr lvl="1"/>
            <a:r>
              <a:rPr lang="en-US" sz="1800" dirty="0">
                <a:hlinkClick r:id="rId2"/>
              </a:rPr>
              <a:t>http://office.microsoft.com/zh-hk/support/FX010056500.aspx</a:t>
            </a:r>
            <a:endParaRPr lang="en-US" sz="1800" dirty="0" smtClean="0"/>
          </a:p>
          <a:p>
            <a:r>
              <a:rPr lang="en-US" sz="2000" dirty="0" smtClean="0"/>
              <a:t>Office 2010 function keys look up</a:t>
            </a:r>
          </a:p>
          <a:p>
            <a:pPr lvl="1"/>
            <a:r>
              <a:rPr lang="en-US" sz="1800" dirty="0">
                <a:hlinkClick r:id="rId3"/>
              </a:rPr>
              <a:t>http://</a:t>
            </a:r>
            <a:r>
              <a:rPr lang="en-US" sz="1800" dirty="0" smtClean="0">
                <a:hlinkClick r:id="rId3"/>
              </a:rPr>
              <a:t>office.microsoft.com/zh-hk/support/FX100996114.aspx</a:t>
            </a:r>
            <a:endParaRPr lang="en-US" sz="1800" dirty="0" smtClean="0"/>
          </a:p>
          <a:p>
            <a:r>
              <a:rPr lang="en-US" sz="2000" dirty="0" smtClean="0"/>
              <a:t>Outlook Web App</a:t>
            </a:r>
          </a:p>
          <a:p>
            <a:pPr lvl="1"/>
            <a:r>
              <a:rPr lang="en-US" sz="1800" dirty="0" smtClean="0"/>
              <a:t>Inbox rules</a:t>
            </a:r>
          </a:p>
          <a:p>
            <a:pPr lvl="2"/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help.outlook.com/en-us/140/dd188695.aspx</a:t>
            </a:r>
            <a:endParaRPr lang="en-US" sz="1600" dirty="0" smtClean="0"/>
          </a:p>
          <a:p>
            <a:pPr lvl="1"/>
            <a:r>
              <a:rPr lang="en-US" sz="1800" dirty="0" smtClean="0"/>
              <a:t>Automatic Replies</a:t>
            </a:r>
          </a:p>
          <a:p>
            <a:pPr lvl="2"/>
            <a:r>
              <a:rPr lang="en-US" sz="1600" dirty="0">
                <a:hlinkClick r:id="rId5"/>
              </a:rPr>
              <a:t>http://</a:t>
            </a:r>
            <a:r>
              <a:rPr lang="en-US" sz="1600" dirty="0" smtClean="0">
                <a:hlinkClick r:id="rId5"/>
              </a:rPr>
              <a:t>help.outlook.com/en-us/140/ms.exch.ecp.automaticreplies.aspx</a:t>
            </a:r>
            <a:endParaRPr lang="en-US" sz="1600" dirty="0" smtClean="0"/>
          </a:p>
          <a:p>
            <a:r>
              <a:rPr lang="en-US" sz="2400" dirty="0" smtClean="0"/>
              <a:t>Office Web App</a:t>
            </a:r>
          </a:p>
          <a:p>
            <a:pPr lvl="1"/>
            <a:r>
              <a:rPr lang="en-US" sz="2000" dirty="0">
                <a:hlinkClick r:id="rId6"/>
              </a:rPr>
              <a:t>http://office.microsoft.com/zh-hk/web-apps</a:t>
            </a:r>
            <a:r>
              <a:rPr lang="en-US" sz="2000" dirty="0" smtClean="0">
                <a:hlinkClick r:id="rId6"/>
              </a:rPr>
              <a:t>/</a:t>
            </a:r>
            <a:endParaRPr lang="en-US" sz="2000" dirty="0" smtClean="0"/>
          </a:p>
          <a:p>
            <a:r>
              <a:rPr lang="en-US" sz="2000" dirty="0" err="1"/>
              <a:t>DreamSpark</a:t>
            </a:r>
            <a:endParaRPr lang="en-US" sz="2000" dirty="0"/>
          </a:p>
          <a:p>
            <a:pPr lvl="1"/>
            <a:r>
              <a:rPr lang="en-US" sz="1800" dirty="0">
                <a:hlinkClick r:id="rId7"/>
              </a:rPr>
              <a:t>https://www.dreamspark.com</a:t>
            </a:r>
            <a:r>
              <a:rPr lang="en-US" sz="1800" dirty="0" smtClean="0">
                <a:hlinkClick r:id="rId7"/>
              </a:rPr>
              <a:t>/</a:t>
            </a:r>
            <a:endParaRPr lang="en-US" sz="1800" dirty="0" smtClean="0"/>
          </a:p>
          <a:p>
            <a:r>
              <a:rPr lang="en-US" sz="2000" dirty="0" smtClean="0"/>
              <a:t>Windows 8 </a:t>
            </a:r>
            <a:r>
              <a:rPr lang="en-US" sz="2000" smtClean="0"/>
              <a:t>Release Preview</a:t>
            </a:r>
            <a:endParaRPr lang="en-US" sz="2000" dirty="0" smtClean="0"/>
          </a:p>
          <a:p>
            <a:pPr lvl="1"/>
            <a:r>
              <a:rPr lang="en-US" sz="1600" dirty="0">
                <a:hlinkClick r:id="rId8"/>
              </a:rPr>
              <a:t>http://windows.microsoft.com/en-US/windows-8/release-preview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9161869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>
          <a:xfrm>
            <a:off x="-25152" y="4310748"/>
            <a:ext cx="9144000" cy="443198"/>
          </a:xfr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Arial" charset="0"/>
              </a:rPr>
              <a:t>Bringing learning to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32440" y="6309320"/>
            <a:ext cx="4572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93013A-FB51-4B2E-954F-423B84A0FA03}" type="slidenum">
              <a:rPr lang="en-AU" smtClean="0"/>
              <a:pPr>
                <a:defRPr/>
              </a:pPr>
              <a:t>5</a:t>
            </a:fld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682" y="3523974"/>
            <a:ext cx="3750636" cy="6251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6767">
            <a:off x="5770833" y="416787"/>
            <a:ext cx="903535" cy="9477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7012">
            <a:off x="6173904" y="1748152"/>
            <a:ext cx="979959" cy="9799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284984"/>
            <a:ext cx="877824" cy="8778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1612">
            <a:off x="4123372" y="5086911"/>
            <a:ext cx="764574" cy="7645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1926">
            <a:off x="1333032" y="5062640"/>
            <a:ext cx="760522" cy="7605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89" y="5580484"/>
            <a:ext cx="721128" cy="7211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93" y="3191644"/>
            <a:ext cx="943136" cy="94313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276872"/>
            <a:ext cx="733096" cy="73309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602" y="5145757"/>
            <a:ext cx="739080" cy="7390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76672"/>
            <a:ext cx="679040" cy="6790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54757"/>
            <a:ext cx="936104" cy="93610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391" y="1374676"/>
            <a:ext cx="811288" cy="81128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399" y="2409825"/>
            <a:ext cx="896182" cy="7355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494" y="590626"/>
            <a:ext cx="819974" cy="90479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178" y="2108403"/>
            <a:ext cx="777672" cy="77767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55" y="5676899"/>
            <a:ext cx="816346" cy="816346"/>
          </a:xfrm>
          <a:prstGeom prst="rect">
            <a:avLst/>
          </a:prstGeom>
        </p:spPr>
      </p:pic>
      <p:pic>
        <p:nvPicPr>
          <p:cNvPr id="1026" name="Picture 2" descr="C:\Users\Brains04\Desktop\icon (160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89535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19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M 2010 Template 16x9_Segoe">
  <a:themeElements>
    <a:clrScheme name="FAM 2010 Template">
      <a:dk1>
        <a:srgbClr val="000000"/>
      </a:dk1>
      <a:lt1>
        <a:srgbClr val="FFFFFF"/>
      </a:lt1>
      <a:dk2>
        <a:srgbClr val="0070C0"/>
      </a:dk2>
      <a:lt2>
        <a:srgbClr val="BDE3FF"/>
      </a:lt2>
      <a:accent1>
        <a:srgbClr val="FFC000"/>
      </a:accent1>
      <a:accent2>
        <a:srgbClr val="2DA33B"/>
      </a:accent2>
      <a:accent3>
        <a:srgbClr val="DF8045"/>
      </a:accent3>
      <a:accent4>
        <a:srgbClr val="2D86E7"/>
      </a:accent4>
      <a:accent5>
        <a:srgbClr val="755DCB"/>
      </a:accent5>
      <a:accent6>
        <a:srgbClr val="777777"/>
      </a:accent6>
      <a:hlink>
        <a:srgbClr val="F0ED7B"/>
      </a:hlink>
      <a:folHlink>
        <a:srgbClr val="F3EB4F"/>
      </a:folHlink>
    </a:clrScheme>
    <a:fontScheme name="Segoe">
      <a:majorFont>
        <a:latin typeface="Segoe"/>
        <a:ea typeface=""/>
        <a:cs typeface=""/>
      </a:majorFont>
      <a:minorFont>
        <a:latin typeface="Segoe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2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ptimized Desktop">
  <a:themeElements>
    <a:clrScheme name="Custom 9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007EAE"/>
      </a:accent1>
      <a:accent2>
        <a:srgbClr val="D36204"/>
      </a:accent2>
      <a:accent3>
        <a:srgbClr val="BFBF00"/>
      </a:accent3>
      <a:accent4>
        <a:srgbClr val="008000"/>
      </a:accent4>
      <a:accent5>
        <a:srgbClr val="FFC000"/>
      </a:accent5>
      <a:accent6>
        <a:srgbClr val="003E57"/>
      </a:accent6>
      <a:hlink>
        <a:srgbClr val="2BC2FF"/>
      </a:hlink>
      <a:folHlink>
        <a:srgbClr val="D36204"/>
      </a:folHlink>
    </a:clrScheme>
    <a:fontScheme name="Custom 2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lnSpc>
            <a:spcPct val="90000"/>
          </a:lnSpc>
          <a:defRPr sz="24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WindowsServer2008LightTemplatePhoto">
  <a:themeElements>
    <a:clrScheme name="7-00193_WindowsServer2008_TemplateLightPhoto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FF3300"/>
      </a:accent1>
      <a:accent2>
        <a:srgbClr val="66CC33"/>
      </a:accent2>
      <a:accent3>
        <a:srgbClr val="B2B2B2"/>
      </a:accent3>
      <a:accent4>
        <a:srgbClr val="FFCC00"/>
      </a:accent4>
      <a:accent5>
        <a:srgbClr val="00B0F0"/>
      </a:accent5>
      <a:accent6>
        <a:srgbClr val="5F5F5F"/>
      </a:accent6>
      <a:hlink>
        <a:srgbClr val="FF0000"/>
      </a:hlink>
      <a:folHlink>
        <a:srgbClr val="000000"/>
      </a:folHlink>
    </a:clrScheme>
    <a:fontScheme name="Blue-Purple TT">
      <a:majorFont>
        <a:latin typeface="Segoe"/>
        <a:ea typeface=""/>
        <a:cs typeface=""/>
      </a:majorFont>
      <a:minorFont>
        <a:latin typeface="Segoe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921E8C9FA20C449B3877B29F94DF49" ma:contentTypeVersion="0" ma:contentTypeDescription="Create a new document." ma:contentTypeScope="" ma:versionID="e4cd024fb0268e1626d79022859c6c5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197837-A10E-43BE-A7BF-2A4CFCA4A3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416CCD-1B9C-478E-AD8C-E2139CCD872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8DA39A7-09CE-4EA1-93FB-0ED8AF4729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7314</TotalTime>
  <Words>130</Words>
  <Application>Microsoft Office PowerPoint</Application>
  <PresentationFormat>On-screen Show (4:3)</PresentationFormat>
  <Paragraphs>51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FAM 2010 Template 16x9_Segoe</vt:lpstr>
      <vt:lpstr>Optimized Desktop</vt:lpstr>
      <vt:lpstr>WindowsServer2008LightTemplatePhoto</vt:lpstr>
      <vt:lpstr>PowerPoint Presentation</vt:lpstr>
      <vt:lpstr>Agenda</vt:lpstr>
      <vt:lpstr>Microsoft Live@edu</vt:lpstr>
      <vt:lpstr>Reference Link</vt:lpstr>
      <vt:lpstr>Bringing learning to life.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</dc:title>
  <dc:creator>End User</dc:creator>
  <cp:lastModifiedBy>Charles Wong (Manpower)</cp:lastModifiedBy>
  <cp:revision>460</cp:revision>
  <cp:lastPrinted>2012-03-09T08:18:13Z</cp:lastPrinted>
  <dcterms:created xsi:type="dcterms:W3CDTF">2011-11-17T15:53:54Z</dcterms:created>
  <dcterms:modified xsi:type="dcterms:W3CDTF">2012-10-05T09:36:18Z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0x010100E2921E8C9FA20C449B3877B29F94DF49</vt:lpwstr>
  </property>
</Properties>
</file>